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690_F400768B.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66A_7481AAAC.xml" ContentType="application/vnd.ms-powerpoint.comments+xml"/>
  <Override PartName="/ppt/notesSlides/notesSlide4.xml" ContentType="application/vnd.openxmlformats-officedocument.presentationml.notesSlide+xml"/>
  <Override PartName="/ppt/comments/modernComment_68B_9EF45CCA.xml" ContentType="application/vnd.ms-powerpoint.comments+xml"/>
  <Override PartName="/ppt/notesSlides/notesSlide5.xml" ContentType="application/vnd.openxmlformats-officedocument.presentationml.notesSlide+xml"/>
  <Override PartName="/ppt/comments/modernComment_693_66B71A8.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680_96A50CDB.xml" ContentType="application/vnd.ms-powerpoint.comments+xml"/>
  <Override PartName="/ppt/notesSlides/notesSlide9.xml" ContentType="application/vnd.openxmlformats-officedocument.presentationml.notesSlide+xml"/>
  <Override PartName="/ppt/comments/modernComment_134_5BB3B4C5.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4"/>
  </p:sldMasterIdLst>
  <p:notesMasterIdLst>
    <p:notesMasterId r:id="rId21"/>
  </p:notesMasterIdLst>
  <p:handoutMasterIdLst>
    <p:handoutMasterId r:id="rId22"/>
  </p:handoutMasterIdLst>
  <p:sldIdLst>
    <p:sldId id="256" r:id="rId5"/>
    <p:sldId id="1680" r:id="rId6"/>
    <p:sldId id="257" r:id="rId7"/>
    <p:sldId id="1643" r:id="rId8"/>
    <p:sldId id="1642" r:id="rId9"/>
    <p:sldId id="262" r:id="rId10"/>
    <p:sldId id="1675" r:id="rId11"/>
    <p:sldId id="1683" r:id="rId12"/>
    <p:sldId id="1678" r:id="rId13"/>
    <p:sldId id="1674" r:id="rId14"/>
    <p:sldId id="1682" r:id="rId15"/>
    <p:sldId id="1664" r:id="rId16"/>
    <p:sldId id="308" r:id="rId17"/>
    <p:sldId id="264" r:id="rId18"/>
    <p:sldId id="1679" r:id="rId19"/>
    <p:sldId id="298" r:id="rId20"/>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EA6175-CCD7-A797-6AA3-D6FEE3412331}" name="Lene Sylvest" initials="LS" userId="S::l.sylvest@dk.fsc.org::87ba42a5-5787-40bd-bce0-44fb3c0e5953" providerId="AD"/>
  <p188:author id="{1F08BF75-D046-8436-F016-66550486B98F}" name="Loa Dalgaard Worm" initials="LD" userId="S::l.worm@dk.fsc.org::e3e1abc4-036f-4158-b1bd-98027de33c13" providerId="AD"/>
  <p188:author id="{82502E76-B4F1-A305-DA37-DC69407840A9}" name="Henriette Aarslev Clausen" initials="HAC" userId="S::h.clausen@dk.fsc.org::19852641-476e-4309-8880-62035079a247" providerId="AD"/>
  <p188:author id="{38673BE8-BC9A-8C6C-2BC8-33F3AB43A883}" name="Morten Brodde" initials="MB" userId="S::m.brodde@dk.fsc.org::41ea34ba-d5bc-4e59-b981-ab1288e61a4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1F9EA"/>
    <a:srgbClr val="285C4D"/>
    <a:srgbClr val="79BD1F"/>
    <a:srgbClr val="F2F9EA"/>
    <a:srgbClr val="6CB7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F0918A-6A60-6E4F-9B10-85741862D36B}" v="1" dt="2025-01-29T12:18:26.3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965"/>
    <p:restoredTop sz="79668"/>
  </p:normalViewPr>
  <p:slideViewPr>
    <p:cSldViewPr snapToGrid="0" snapToObjects="1">
      <p:cViewPr>
        <p:scale>
          <a:sx n="68" d="100"/>
          <a:sy n="68" d="100"/>
        </p:scale>
        <p:origin x="992" y="864"/>
      </p:cViewPr>
      <p:guideLst>
        <p:guide orient="horz" pos="2160"/>
        <p:guide pos="3120"/>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comments/modernComment_134_5BB3B4C5.xml><?xml version="1.0" encoding="utf-8"?>
<p188:cmLst xmlns:a="http://schemas.openxmlformats.org/drawingml/2006/main" xmlns:r="http://schemas.openxmlformats.org/officeDocument/2006/relationships" xmlns:p188="http://schemas.microsoft.com/office/powerpoint/2018/8/main">
  <p188:cm id="{337AB895-889E-C145-91C6-28788A243C31}" authorId="{82502E76-B4F1-A305-DA37-DC69407840A9}" created="2025-01-23T11:03:11.903">
    <ac:deMkLst xmlns:ac="http://schemas.microsoft.com/office/drawing/2013/main/command">
      <pc:docMk xmlns:pc="http://schemas.microsoft.com/office/powerpoint/2013/main/command"/>
      <pc:sldMk xmlns:pc="http://schemas.microsoft.com/office/powerpoint/2013/main/command" cId="1538503877" sldId="308"/>
      <ac:spMk id="8" creationId="{00000000-0000-0000-0000-000000000000}"/>
    </ac:deMkLst>
    <p188:txBody>
      <a:bodyPr/>
      <a:lstStyle/>
      <a:p>
        <a:r>
          <a:rPr lang="da-DK"/>
          <a:t>Indsæt den underskrevne træpolitik</a:t>
        </a:r>
      </a:p>
    </p188:txBody>
  </p188:cm>
  <p188:cm id="{7DF94C4B-417C-B148-8455-EEC8142CAAF6}" authorId="{82502E76-B4F1-A305-DA37-DC69407840A9}" created="2025-01-29T12:17:27.051">
    <ac:deMkLst xmlns:ac="http://schemas.microsoft.com/office/drawing/2013/main/command">
      <pc:docMk xmlns:pc="http://schemas.microsoft.com/office/powerpoint/2013/main/command"/>
      <pc:sldMk xmlns:pc="http://schemas.microsoft.com/office/powerpoint/2013/main/command" cId="1538503877" sldId="308"/>
      <ac:spMk id="2" creationId="{00000000-0000-0000-0000-000000000000}"/>
    </ac:deMkLst>
    <p188:txBody>
      <a:bodyPr/>
      <a:lstStyle/>
      <a:p>
        <a:r>
          <a:rPr lang="da-DK"/>
          <a:t>Indsæt navn på boligorganisation</a:t>
        </a:r>
      </a:p>
    </p188:txBody>
  </p188:cm>
</p188:cmLst>
</file>

<file path=ppt/comments/modernComment_66A_7481AAAC.xml><?xml version="1.0" encoding="utf-8"?>
<p188:cmLst xmlns:a="http://schemas.openxmlformats.org/drawingml/2006/main" xmlns:r="http://schemas.openxmlformats.org/officeDocument/2006/relationships" xmlns:p188="http://schemas.microsoft.com/office/powerpoint/2018/8/main">
  <p188:cm id="{4357F54E-1C0D-E64F-93FE-DFF0BDF0DD15}" authorId="{82502E76-B4F1-A305-DA37-DC69407840A9}" created="2025-01-29T12:14:56.549">
    <ac:deMkLst xmlns:ac="http://schemas.microsoft.com/office/drawing/2013/main/command">
      <pc:docMk xmlns:pc="http://schemas.microsoft.com/office/powerpoint/2013/main/command"/>
      <pc:sldMk xmlns:pc="http://schemas.microsoft.com/office/powerpoint/2013/main/command" cId="1954654892" sldId="1642"/>
      <ac:spMk id="21" creationId="{31FE860E-3261-2D47-BDD2-EDDBE2572781}"/>
    </ac:deMkLst>
    <p188:txBody>
      <a:bodyPr/>
      <a:lstStyle/>
      <a:p>
        <a:r>
          <a:rPr lang="da-DK"/>
          <a:t>Indsæt navn på boligorganisation</a:t>
        </a:r>
      </a:p>
    </p188:txBody>
  </p188:cm>
</p188:cmLst>
</file>

<file path=ppt/comments/modernComment_680_96A50CDB.xml><?xml version="1.0" encoding="utf-8"?>
<p188:cmLst xmlns:a="http://schemas.openxmlformats.org/drawingml/2006/main" xmlns:r="http://schemas.openxmlformats.org/officeDocument/2006/relationships" xmlns:p188="http://schemas.microsoft.com/office/powerpoint/2018/8/main">
  <p188:cm id="{9560A75E-E2F0-6543-B6A9-027DB956859E}" authorId="{82502E76-B4F1-A305-DA37-DC69407840A9}" created="2025-01-29T12:17:11.716">
    <ac:deMkLst xmlns:ac="http://schemas.microsoft.com/office/drawing/2013/main/command">
      <pc:docMk xmlns:pc="http://schemas.microsoft.com/office/powerpoint/2013/main/command"/>
      <pc:sldMk xmlns:pc="http://schemas.microsoft.com/office/powerpoint/2013/main/command" cId="2527399131" sldId="1664"/>
      <ac:spMk id="29" creationId="{43C15979-10EA-37A2-A930-F70E21EB79DC}"/>
    </ac:deMkLst>
    <p188:txBody>
      <a:bodyPr/>
      <a:lstStyle/>
      <a:p>
        <a:r>
          <a:rPr lang="da-DK"/>
          <a:t>Indsæt navn på boligorganisation</a:t>
        </a:r>
      </a:p>
    </p188:txBody>
  </p188:cm>
</p188:cmLst>
</file>

<file path=ppt/comments/modernComment_68B_9EF45CCA.xml><?xml version="1.0" encoding="utf-8"?>
<p188:cmLst xmlns:a="http://schemas.openxmlformats.org/drawingml/2006/main" xmlns:r="http://schemas.openxmlformats.org/officeDocument/2006/relationships" xmlns:p188="http://schemas.microsoft.com/office/powerpoint/2018/8/main">
  <p188:cm id="{F527CEF0-7950-7D4D-90C3-4A634665CCF1}" authorId="{82502E76-B4F1-A305-DA37-DC69407840A9}" created="2025-01-29T12:15:23.024">
    <ac:deMkLst xmlns:ac="http://schemas.microsoft.com/office/drawing/2013/main/command">
      <pc:docMk xmlns:pc="http://schemas.microsoft.com/office/powerpoint/2013/main/command"/>
      <pc:sldMk xmlns:pc="http://schemas.microsoft.com/office/powerpoint/2013/main/command" cId="2666814666" sldId="1675"/>
      <ac:spMk id="33" creationId="{747B0B0D-B066-CAC7-B567-35B96169A0BC}"/>
    </ac:deMkLst>
    <p188:txBody>
      <a:bodyPr/>
      <a:lstStyle/>
      <a:p>
        <a:r>
          <a:rPr lang="da-DK"/>
          <a:t>Indsæt navn på boligorganisation</a:t>
        </a:r>
      </a:p>
    </p188:txBody>
  </p188:cm>
</p188:cmLst>
</file>

<file path=ppt/comments/modernComment_690_F400768B.xml><?xml version="1.0" encoding="utf-8"?>
<p188:cmLst xmlns:a="http://schemas.openxmlformats.org/drawingml/2006/main" xmlns:r="http://schemas.openxmlformats.org/officeDocument/2006/relationships" xmlns:p188="http://schemas.microsoft.com/office/powerpoint/2018/8/main">
  <p188:cm id="{D5F4C8D3-E770-3847-957F-84464DF90997}" authorId="{82502E76-B4F1-A305-DA37-DC69407840A9}" created="2025-01-23T11:03:48.019">
    <pc:sldMkLst xmlns:pc="http://schemas.microsoft.com/office/powerpoint/2013/main/command">
      <pc:docMk/>
      <pc:sldMk cId="4093671051" sldId="1680"/>
    </pc:sldMkLst>
    <p188:txBody>
      <a:bodyPr/>
      <a:lstStyle/>
      <a:p>
        <a:r>
          <a:rPr lang="da-DK"/>
          <a:t>Tekst om boligorganisationens strategi/vision for bæredygtighed</a:t>
        </a:r>
      </a:p>
    </p188:txBody>
  </p188:cm>
  <p188:cm id="{B52CFD03-0DBB-C04E-8A0D-F334E39A5E19}" authorId="{82502E76-B4F1-A305-DA37-DC69407840A9}" created="2025-01-29T12:13:43.157">
    <pc:sldMkLst xmlns:pc="http://schemas.microsoft.com/office/powerpoint/2013/main/command">
      <pc:docMk/>
      <pc:sldMk cId="4093671051" sldId="1680"/>
    </pc:sldMkLst>
    <p188:txBody>
      <a:bodyPr/>
      <a:lstStyle/>
      <a:p>
        <a:r>
          <a:rPr lang="da-DK"/>
          <a:t>Navn og logo sættes ind</a:t>
        </a:r>
      </a:p>
    </p188:txBody>
  </p188:cm>
</p188:cmLst>
</file>

<file path=ppt/comments/modernComment_693_66B71A8.xml><?xml version="1.0" encoding="utf-8"?>
<p188:cmLst xmlns:a="http://schemas.openxmlformats.org/drawingml/2006/main" xmlns:r="http://schemas.openxmlformats.org/officeDocument/2006/relationships" xmlns:p188="http://schemas.microsoft.com/office/powerpoint/2018/8/main">
  <p188:cm id="{EDBABF74-D1DF-A245-BA7A-C80163A418E0}" authorId="{82502E76-B4F1-A305-DA37-DC69407840A9}" created="2025-01-29T12:15:41.099">
    <ac:deMkLst xmlns:ac="http://schemas.microsoft.com/office/drawing/2013/main/command">
      <pc:docMk xmlns:pc="http://schemas.microsoft.com/office/powerpoint/2013/main/command"/>
      <pc:sldMk xmlns:pc="http://schemas.microsoft.com/office/powerpoint/2013/main/command" cId="107704744" sldId="1683"/>
      <ac:spMk id="33" creationId="{FAC8B102-29DC-B770-B764-07F86D707779}"/>
    </ac:deMkLst>
    <p188:txBody>
      <a:bodyPr/>
      <a:lstStyle/>
      <a:p>
        <a:r>
          <a:rPr lang="da-DK"/>
          <a:t>Indsæt navn på boligorganisation</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F73907-7641-68C2-FC76-50F06BF59B8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K"/>
          </a:p>
        </p:txBody>
      </p:sp>
      <p:sp>
        <p:nvSpPr>
          <p:cNvPr id="3" name="Date Placeholder 2">
            <a:extLst>
              <a:ext uri="{FF2B5EF4-FFF2-40B4-BE49-F238E27FC236}">
                <a16:creationId xmlns:a16="http://schemas.microsoft.com/office/drawing/2014/main" id="{A4BBCBA9-1247-91D6-8D9F-1F19A46A3B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850A2B7-D676-B24D-AF52-39F37A2744D9}" type="datetimeFigureOut">
              <a:rPr lang="en-DK" smtClean="0"/>
              <a:t>29/01/2025</a:t>
            </a:fld>
            <a:endParaRPr lang="en-DK"/>
          </a:p>
        </p:txBody>
      </p:sp>
      <p:sp>
        <p:nvSpPr>
          <p:cNvPr id="5" name="Slide Number Placeholder 4">
            <a:extLst>
              <a:ext uri="{FF2B5EF4-FFF2-40B4-BE49-F238E27FC236}">
                <a16:creationId xmlns:a16="http://schemas.microsoft.com/office/drawing/2014/main" id="{51E53DAE-4A9C-3242-1616-9FCDAB71340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4C11F6-CFC3-464A-B2F8-0FFDDCD822E6}" type="slidenum">
              <a:rPr lang="en-DK" smtClean="0"/>
              <a:t>‹#›</a:t>
            </a:fld>
            <a:endParaRPr lang="en-DK"/>
          </a:p>
        </p:txBody>
      </p:sp>
      <p:sp>
        <p:nvSpPr>
          <p:cNvPr id="6" name="Footer Placeholder 5">
            <a:extLst>
              <a:ext uri="{FF2B5EF4-FFF2-40B4-BE49-F238E27FC236}">
                <a16:creationId xmlns:a16="http://schemas.microsoft.com/office/drawing/2014/main" id="{2A97CF99-4870-899A-5B65-5428CB8D51B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DK"/>
          </a:p>
        </p:txBody>
      </p:sp>
    </p:spTree>
    <p:extLst>
      <p:ext uri="{BB962C8B-B14F-4D97-AF65-F5344CB8AC3E}">
        <p14:creationId xmlns:p14="http://schemas.microsoft.com/office/powerpoint/2010/main" val="14818837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415D55-0622-CE4A-A427-C89F39FAEC5E}" type="datetimeFigureOut">
              <a:rPr lang="en-US" smtClean="0"/>
              <a:t>1/29/25</a:t>
            </a:fld>
            <a:endParaRPr lang="en-US"/>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2AD83A-E5ED-A842-8CFB-78CDCA2CD1AC}" type="slidenum">
              <a:rPr lang="en-US" smtClean="0"/>
              <a:t>‹#›</a:t>
            </a:fld>
            <a:endParaRPr lang="en-US"/>
          </a:p>
        </p:txBody>
      </p:sp>
    </p:spTree>
    <p:extLst>
      <p:ext uri="{BB962C8B-B14F-4D97-AF65-F5344CB8AC3E}">
        <p14:creationId xmlns:p14="http://schemas.microsoft.com/office/powerpoint/2010/main" val="559702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202AD83A-E5ED-A842-8CFB-78CDCA2CD1AC}" type="slidenum">
              <a:rPr lang="en-US" smtClean="0"/>
              <a:t>1</a:t>
            </a:fld>
            <a:endParaRPr lang="en-US"/>
          </a:p>
        </p:txBody>
      </p:sp>
    </p:spTree>
    <p:extLst>
      <p:ext uri="{BB962C8B-B14F-4D97-AF65-F5344CB8AC3E}">
        <p14:creationId xmlns:p14="http://schemas.microsoft.com/office/powerpoint/2010/main" val="2386683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02AD83A-E5ED-A842-8CFB-78CDCA2CD1AC}" type="slidenum">
              <a:rPr lang="en-US" smtClean="0"/>
              <a:t>15</a:t>
            </a:fld>
            <a:endParaRPr lang="en-US"/>
          </a:p>
        </p:txBody>
      </p:sp>
    </p:spTree>
    <p:extLst>
      <p:ext uri="{BB962C8B-B14F-4D97-AF65-F5344CB8AC3E}">
        <p14:creationId xmlns:p14="http://schemas.microsoft.com/office/powerpoint/2010/main" val="3325002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202AD83A-E5ED-A842-8CFB-78CDCA2CD1AC}" type="slidenum">
              <a:rPr lang="en-US" smtClean="0"/>
              <a:t>16</a:t>
            </a:fld>
            <a:endParaRPr lang="en-US"/>
          </a:p>
        </p:txBody>
      </p:sp>
    </p:spTree>
    <p:extLst>
      <p:ext uri="{BB962C8B-B14F-4D97-AF65-F5344CB8AC3E}">
        <p14:creationId xmlns:p14="http://schemas.microsoft.com/office/powerpoint/2010/main" val="3323857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02AD83A-E5ED-A842-8CFB-78CDCA2CD1AC}" type="slidenum">
              <a:rPr lang="en-US" smtClean="0"/>
              <a:t>4</a:t>
            </a:fld>
            <a:endParaRPr lang="en-US"/>
          </a:p>
        </p:txBody>
      </p:sp>
    </p:spTree>
    <p:extLst>
      <p:ext uri="{BB962C8B-B14F-4D97-AF65-F5344CB8AC3E}">
        <p14:creationId xmlns:p14="http://schemas.microsoft.com/office/powerpoint/2010/main" val="4108184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02AD83A-E5ED-A842-8CFB-78CDCA2CD1AC}" type="slidenum">
              <a:rPr lang="en-US" smtClean="0"/>
              <a:t>5</a:t>
            </a:fld>
            <a:endParaRPr lang="en-US"/>
          </a:p>
        </p:txBody>
      </p:sp>
    </p:spTree>
    <p:extLst>
      <p:ext uri="{BB962C8B-B14F-4D97-AF65-F5344CB8AC3E}">
        <p14:creationId xmlns:p14="http://schemas.microsoft.com/office/powerpoint/2010/main" val="4281269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202AD83A-E5ED-A842-8CFB-78CDCA2CD1AC}" type="slidenum">
              <a:rPr lang="en-US" smtClean="0"/>
              <a:t>7</a:t>
            </a:fld>
            <a:endParaRPr lang="en-US"/>
          </a:p>
        </p:txBody>
      </p:sp>
    </p:spTree>
    <p:extLst>
      <p:ext uri="{BB962C8B-B14F-4D97-AF65-F5344CB8AC3E}">
        <p14:creationId xmlns:p14="http://schemas.microsoft.com/office/powerpoint/2010/main" val="120103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936B9-5AA2-C6C4-6316-E5FE7E40B5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B54C05-E453-5AFF-1390-D974EC9D83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27A9E2-5670-BD04-0CC5-F615EC193D7B}"/>
              </a:ext>
            </a:extLst>
          </p:cNvPr>
          <p:cNvSpPr>
            <a:spLocks noGrp="1"/>
          </p:cNvSpPr>
          <p:nvPr>
            <p:ph type="body" idx="1"/>
          </p:nvPr>
        </p:nvSpPr>
        <p:spPr/>
        <p:txBody>
          <a:bodyPr/>
          <a:lstStyle/>
          <a:p>
            <a:endParaRPr lang="da-DK"/>
          </a:p>
        </p:txBody>
      </p:sp>
      <p:sp>
        <p:nvSpPr>
          <p:cNvPr id="4" name="Slide Number Placeholder 3">
            <a:extLst>
              <a:ext uri="{FF2B5EF4-FFF2-40B4-BE49-F238E27FC236}">
                <a16:creationId xmlns:a16="http://schemas.microsoft.com/office/drawing/2014/main" id="{B6EF073C-F91B-A21B-663F-4C6374E2EDEC}"/>
              </a:ext>
            </a:extLst>
          </p:cNvPr>
          <p:cNvSpPr>
            <a:spLocks noGrp="1"/>
          </p:cNvSpPr>
          <p:nvPr>
            <p:ph type="sldNum" sz="quarter" idx="5"/>
          </p:nvPr>
        </p:nvSpPr>
        <p:spPr/>
        <p:txBody>
          <a:bodyPr/>
          <a:lstStyle/>
          <a:p>
            <a:fld id="{202AD83A-E5ED-A842-8CFB-78CDCA2CD1AC}" type="slidenum">
              <a:rPr lang="en-US" smtClean="0"/>
              <a:t>8</a:t>
            </a:fld>
            <a:endParaRPr lang="en-US"/>
          </a:p>
        </p:txBody>
      </p:sp>
    </p:spTree>
    <p:extLst>
      <p:ext uri="{BB962C8B-B14F-4D97-AF65-F5344CB8AC3E}">
        <p14:creationId xmlns:p14="http://schemas.microsoft.com/office/powerpoint/2010/main" val="1591697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202AD83A-E5ED-A842-8CFB-78CDCA2CD1AC}" type="slidenum">
              <a:rPr lang="en-US" smtClean="0"/>
              <a:t>9</a:t>
            </a:fld>
            <a:endParaRPr lang="en-US"/>
          </a:p>
        </p:txBody>
      </p:sp>
    </p:spTree>
    <p:extLst>
      <p:ext uri="{BB962C8B-B14F-4D97-AF65-F5344CB8AC3E}">
        <p14:creationId xmlns:p14="http://schemas.microsoft.com/office/powerpoint/2010/main" val="1669114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202AD83A-E5ED-A842-8CFB-78CDCA2CD1AC}" type="slidenum">
              <a:rPr lang="en-US" smtClean="0"/>
              <a:t>10</a:t>
            </a:fld>
            <a:endParaRPr lang="en-US"/>
          </a:p>
        </p:txBody>
      </p:sp>
    </p:spTree>
    <p:extLst>
      <p:ext uri="{BB962C8B-B14F-4D97-AF65-F5344CB8AC3E}">
        <p14:creationId xmlns:p14="http://schemas.microsoft.com/office/powerpoint/2010/main" val="614533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202AD83A-E5ED-A842-8CFB-78CDCA2CD1AC}" type="slidenum">
              <a:rPr lang="en-US" smtClean="0"/>
              <a:t>11</a:t>
            </a:fld>
            <a:endParaRPr lang="en-US"/>
          </a:p>
        </p:txBody>
      </p:sp>
    </p:spTree>
    <p:extLst>
      <p:ext uri="{BB962C8B-B14F-4D97-AF65-F5344CB8AC3E}">
        <p14:creationId xmlns:p14="http://schemas.microsoft.com/office/powerpoint/2010/main" val="970625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02AD83A-E5ED-A842-8CFB-78CDCA2CD1AC}" type="slidenum">
              <a:rPr lang="en-US" smtClean="0"/>
              <a:t>13</a:t>
            </a:fld>
            <a:endParaRPr lang="en-US"/>
          </a:p>
        </p:txBody>
      </p:sp>
    </p:spTree>
    <p:extLst>
      <p:ext uri="{BB962C8B-B14F-4D97-AF65-F5344CB8AC3E}">
        <p14:creationId xmlns:p14="http://schemas.microsoft.com/office/powerpoint/2010/main" val="42486535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Front cover">
    <p:spTree>
      <p:nvGrpSpPr>
        <p:cNvPr id="1" name=""/>
        <p:cNvGrpSpPr/>
        <p:nvPr/>
      </p:nvGrpSpPr>
      <p:grpSpPr>
        <a:xfrm>
          <a:off x="0" y="0"/>
          <a:ext cx="0" cy="0"/>
          <a:chOff x="0" y="0"/>
          <a:chExt cx="0" cy="0"/>
        </a:xfrm>
      </p:grpSpPr>
      <p:pic>
        <p:nvPicPr>
          <p:cNvPr id="4" name="Billede 16">
            <a:extLst>
              <a:ext uri="{FF2B5EF4-FFF2-40B4-BE49-F238E27FC236}">
                <a16:creationId xmlns:a16="http://schemas.microsoft.com/office/drawing/2014/main" id="{8762A9A5-7C93-95DF-8428-C660132DE2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906000" cy="6993228"/>
          </a:xfrm>
          <a:prstGeom prst="rect">
            <a:avLst/>
          </a:prstGeom>
        </p:spPr>
      </p:pic>
      <p:sp>
        <p:nvSpPr>
          <p:cNvPr id="17" name="Rectangle 16">
            <a:extLst>
              <a:ext uri="{FF2B5EF4-FFF2-40B4-BE49-F238E27FC236}">
                <a16:creationId xmlns:a16="http://schemas.microsoft.com/office/drawing/2014/main" id="{ECA95C11-5304-6F43-9179-ED65DAA9ED01}"/>
              </a:ext>
            </a:extLst>
          </p:cNvPr>
          <p:cNvSpPr/>
          <p:nvPr userDrawn="1"/>
        </p:nvSpPr>
        <p:spPr>
          <a:xfrm flipV="1">
            <a:off x="0" y="4883405"/>
            <a:ext cx="9906000" cy="1974595"/>
          </a:xfrm>
          <a:prstGeom prst="rect">
            <a:avLst/>
          </a:prstGeom>
          <a:gradFill>
            <a:gsLst>
              <a:gs pos="100000">
                <a:schemeClr val="tx1">
                  <a:alpha val="0"/>
                </a:schemeClr>
              </a:gs>
              <a:gs pos="0">
                <a:schemeClr val="tx1">
                  <a:alpha val="57000"/>
                </a:schemeClr>
              </a:gs>
              <a:gs pos="33000">
                <a:schemeClr val="tx1">
                  <a:alpha val="46000"/>
                </a:schemeClr>
              </a:gs>
              <a:gs pos="67000">
                <a:schemeClr val="tx1">
                  <a:alpha val="1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ctr"/>
            <a:endParaRPr lang="en-US" sz="1000" b="1" err="1">
              <a:solidFill>
                <a:schemeClr val="bg1"/>
              </a:solidFill>
            </a:endParaRPr>
          </a:p>
        </p:txBody>
      </p:sp>
      <p:sp>
        <p:nvSpPr>
          <p:cNvPr id="15" name="Rectangle 14">
            <a:extLst>
              <a:ext uri="{FF2B5EF4-FFF2-40B4-BE49-F238E27FC236}">
                <a16:creationId xmlns:a16="http://schemas.microsoft.com/office/drawing/2014/main" id="{5F1B54BC-6702-6A45-B11B-D4EA8F0FCF41}"/>
              </a:ext>
            </a:extLst>
          </p:cNvPr>
          <p:cNvSpPr/>
          <p:nvPr userDrawn="1"/>
        </p:nvSpPr>
        <p:spPr>
          <a:xfrm flipV="1">
            <a:off x="0" y="4883405"/>
            <a:ext cx="9906000" cy="1974595"/>
          </a:xfrm>
          <a:prstGeom prst="rect">
            <a:avLst/>
          </a:prstGeom>
          <a:gradFill>
            <a:gsLst>
              <a:gs pos="100000">
                <a:schemeClr val="tx1">
                  <a:alpha val="0"/>
                </a:schemeClr>
              </a:gs>
              <a:gs pos="0">
                <a:schemeClr val="tx1">
                  <a:alpha val="57000"/>
                </a:schemeClr>
              </a:gs>
              <a:gs pos="33000">
                <a:schemeClr val="tx1">
                  <a:alpha val="46000"/>
                </a:schemeClr>
              </a:gs>
              <a:gs pos="67000">
                <a:schemeClr val="tx1">
                  <a:alpha val="1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ctr"/>
            <a:endParaRPr lang="en-US" sz="1000" b="1" err="1">
              <a:solidFill>
                <a:schemeClr val="bg1"/>
              </a:solidFill>
            </a:endParaRPr>
          </a:p>
        </p:txBody>
      </p:sp>
      <p:sp>
        <p:nvSpPr>
          <p:cNvPr id="10" name="Rectangle 9"/>
          <p:cNvSpPr/>
          <p:nvPr userDrawn="1"/>
        </p:nvSpPr>
        <p:spPr>
          <a:xfrm>
            <a:off x="0" y="0"/>
            <a:ext cx="4655890" cy="6858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22477" y="2643290"/>
            <a:ext cx="3789464" cy="1275128"/>
          </a:xfrm>
        </p:spPr>
        <p:txBody>
          <a:bodyPr anchor="t"/>
          <a:lstStyle>
            <a:lvl1pPr algn="l">
              <a:defRPr sz="3200" b="1" i="0">
                <a:solidFill>
                  <a:srgbClr val="F1F9EA"/>
                </a:solidFill>
                <a:latin typeface="Greycliff CF" pitchFamily="2" charset="0"/>
              </a:defRPr>
            </a:lvl1pPr>
          </a:lstStyle>
          <a:p>
            <a:r>
              <a:rPr lang="en-US"/>
              <a:t>Click to edit Master title style</a:t>
            </a:r>
          </a:p>
        </p:txBody>
      </p:sp>
      <p:sp>
        <p:nvSpPr>
          <p:cNvPr id="3" name="Subtitle 2"/>
          <p:cNvSpPr>
            <a:spLocks noGrp="1"/>
          </p:cNvSpPr>
          <p:nvPr>
            <p:ph type="subTitle" idx="1"/>
          </p:nvPr>
        </p:nvSpPr>
        <p:spPr>
          <a:xfrm>
            <a:off x="522477" y="3918418"/>
            <a:ext cx="3789464" cy="1213243"/>
          </a:xfrm>
        </p:spPr>
        <p:txBody>
          <a:bodyPr>
            <a:normAutofit/>
          </a:bodyPr>
          <a:lstStyle>
            <a:lvl1pPr marL="0" indent="0" algn="l">
              <a:buNone/>
              <a:defRPr sz="1600" b="0" i="0">
                <a:solidFill>
                  <a:srgbClr val="F1F9EA"/>
                </a:solidFill>
                <a:latin typeface="Greycliff CF Medium"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ooter Placeholder 2">
            <a:extLst>
              <a:ext uri="{FF2B5EF4-FFF2-40B4-BE49-F238E27FC236}">
                <a16:creationId xmlns:a16="http://schemas.microsoft.com/office/drawing/2014/main" id="{F36DAB02-2C0C-3602-C646-FE6312E51AF6}"/>
              </a:ext>
            </a:extLst>
          </p:cNvPr>
          <p:cNvSpPr txBox="1">
            <a:spLocks/>
          </p:cNvSpPr>
          <p:nvPr userDrawn="1"/>
        </p:nvSpPr>
        <p:spPr>
          <a:xfrm>
            <a:off x="549715" y="6525107"/>
            <a:ext cx="7590819" cy="172493"/>
          </a:xfrm>
          <a:prstGeom prst="rect">
            <a:avLst/>
          </a:prstGeom>
        </p:spPr>
        <p:txBody>
          <a:bodyPr vert="horz" lIns="0" tIns="0" rIns="0" bIns="0" rtlCol="0" anchor="t"/>
          <a:lstStyle>
            <a:defPPr>
              <a:defRPr lang="en-US"/>
            </a:defPPr>
            <a:lvl1pPr marL="0" algn="l"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b="0" i="0" dirty="0">
                <a:solidFill>
                  <a:srgbClr val="F1F9EA"/>
                </a:solidFill>
                <a:latin typeface="Greycliff CF" pitchFamily="2" charset="0"/>
              </a:rPr>
              <a:t>Guide til ansvarligt træ i byggeri for almene boligorganisationer / FSC</a:t>
            </a:r>
            <a:r>
              <a:rPr lang="da-DK" b="0" i="0" baseline="30000" dirty="0">
                <a:solidFill>
                  <a:srgbClr val="F1F9EA"/>
                </a:solidFill>
                <a:latin typeface="Greycliff CF" pitchFamily="2" charset="0"/>
              </a:rPr>
              <a:t> </a:t>
            </a:r>
            <a:r>
              <a:rPr lang="da-DK" b="0" i="0" dirty="0">
                <a:solidFill>
                  <a:srgbClr val="F1F9EA"/>
                </a:solidFill>
                <a:latin typeface="Greycliff CF" pitchFamily="2" charset="0"/>
              </a:rPr>
              <a:t>Danmark</a:t>
            </a:r>
            <a:endParaRPr lang="da-DK" b="0" i="0" dirty="0">
              <a:solidFill>
                <a:srgbClr val="F1F9EA"/>
              </a:solidFill>
              <a:highlight>
                <a:srgbClr val="FFFF00"/>
              </a:highlight>
              <a:latin typeface="Greycliff CF" pitchFamily="2" charset="0"/>
            </a:endParaRPr>
          </a:p>
        </p:txBody>
      </p:sp>
      <p:cxnSp>
        <p:nvCxnSpPr>
          <p:cNvPr id="16" name="Straight Connector 15">
            <a:extLst>
              <a:ext uri="{FF2B5EF4-FFF2-40B4-BE49-F238E27FC236}">
                <a16:creationId xmlns:a16="http://schemas.microsoft.com/office/drawing/2014/main" id="{9AA2544D-8B73-472F-384A-4B595332489F}"/>
              </a:ext>
            </a:extLst>
          </p:cNvPr>
          <p:cNvCxnSpPr>
            <a:cxnSpLocks/>
          </p:cNvCxnSpPr>
          <p:nvPr userDrawn="1"/>
        </p:nvCxnSpPr>
        <p:spPr>
          <a:xfrm>
            <a:off x="549718" y="6462189"/>
            <a:ext cx="9005343" cy="0"/>
          </a:xfrm>
          <a:prstGeom prst="line">
            <a:avLst/>
          </a:prstGeom>
          <a:ln w="12700" cap="rnd">
            <a:solidFill>
              <a:srgbClr val="F1F9EA"/>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10;&#10;Description automatically generated">
            <a:extLst>
              <a:ext uri="{FF2B5EF4-FFF2-40B4-BE49-F238E27FC236}">
                <a16:creationId xmlns:a16="http://schemas.microsoft.com/office/drawing/2014/main" id="{00EA3C3D-1648-A221-7305-852D88AEA5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2477" y="278361"/>
            <a:ext cx="1744148" cy="7655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5">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4406E4F-BB6E-0540-9A51-E306D7F2C2E5}"/>
              </a:ext>
            </a:extLst>
          </p:cNvPr>
          <p:cNvSpPr/>
          <p:nvPr userDrawn="1"/>
        </p:nvSpPr>
        <p:spPr>
          <a:xfrm flipV="1">
            <a:off x="0" y="4883405"/>
            <a:ext cx="9906000" cy="1974595"/>
          </a:xfrm>
          <a:prstGeom prst="rect">
            <a:avLst/>
          </a:prstGeom>
          <a:gradFill>
            <a:gsLst>
              <a:gs pos="100000">
                <a:schemeClr val="tx1">
                  <a:alpha val="0"/>
                </a:schemeClr>
              </a:gs>
              <a:gs pos="0">
                <a:schemeClr val="tx1">
                  <a:alpha val="57000"/>
                </a:schemeClr>
              </a:gs>
              <a:gs pos="33000">
                <a:schemeClr val="tx1">
                  <a:alpha val="46000"/>
                </a:schemeClr>
              </a:gs>
              <a:gs pos="67000">
                <a:schemeClr val="tx1">
                  <a:alpha val="1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ctr"/>
            <a:endParaRPr lang="en-US" sz="1000" b="1" err="1">
              <a:solidFill>
                <a:schemeClr val="bg1"/>
              </a:solidFill>
            </a:endParaRPr>
          </a:p>
        </p:txBody>
      </p:sp>
      <p:sp>
        <p:nvSpPr>
          <p:cNvPr id="10" name="Rectangle 9"/>
          <p:cNvSpPr/>
          <p:nvPr userDrawn="1"/>
        </p:nvSpPr>
        <p:spPr>
          <a:xfrm flipV="1">
            <a:off x="0" y="4883405"/>
            <a:ext cx="9906000" cy="1974595"/>
          </a:xfrm>
          <a:prstGeom prst="rect">
            <a:avLst/>
          </a:prstGeom>
          <a:gradFill>
            <a:gsLst>
              <a:gs pos="100000">
                <a:schemeClr val="tx1">
                  <a:alpha val="0"/>
                </a:schemeClr>
              </a:gs>
              <a:gs pos="0">
                <a:schemeClr val="tx1">
                  <a:alpha val="57000"/>
                </a:schemeClr>
              </a:gs>
              <a:gs pos="33000">
                <a:schemeClr val="tx1">
                  <a:alpha val="46000"/>
                </a:schemeClr>
              </a:gs>
              <a:gs pos="67000">
                <a:schemeClr val="tx1">
                  <a:alpha val="1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ctr"/>
            <a:endParaRPr lang="en-US" sz="1000" b="1" err="1">
              <a:solidFill>
                <a:schemeClr val="bg1"/>
              </a:solidFill>
            </a:endParaRPr>
          </a:p>
        </p:txBody>
      </p:sp>
      <p:sp>
        <p:nvSpPr>
          <p:cNvPr id="9" name="Rectangle 8"/>
          <p:cNvSpPr/>
          <p:nvPr userDrawn="1"/>
        </p:nvSpPr>
        <p:spPr>
          <a:xfrm>
            <a:off x="0" y="0"/>
            <a:ext cx="4655890" cy="6858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lide Number Placeholder 4">
            <a:extLst>
              <a:ext uri="{FF2B5EF4-FFF2-40B4-BE49-F238E27FC236}">
                <a16:creationId xmlns:a16="http://schemas.microsoft.com/office/drawing/2014/main" id="{49CB3B10-2EB2-8944-AB92-DC3012CB7039}"/>
              </a:ext>
            </a:extLst>
          </p:cNvPr>
          <p:cNvSpPr>
            <a:spLocks noGrp="1"/>
          </p:cNvSpPr>
          <p:nvPr>
            <p:ph type="sldNum" sz="quarter" idx="12"/>
          </p:nvPr>
        </p:nvSpPr>
        <p:spPr>
          <a:xfrm>
            <a:off x="7426878" y="6527092"/>
            <a:ext cx="2128183" cy="172492"/>
          </a:xfrm>
        </p:spPr>
        <p:txBody>
          <a:bodyPr/>
          <a:lstStyle>
            <a:lvl1pPr>
              <a:defRPr b="1" i="0">
                <a:solidFill>
                  <a:srgbClr val="F1F9EA"/>
                </a:solidFill>
                <a:latin typeface="Greycliff CF" pitchFamily="2" charset="0"/>
              </a:defRPr>
            </a:lvl1pPr>
          </a:lstStyle>
          <a:p>
            <a:fld id="{6861D334-CCC7-BA42-9BD3-4BCBA6AE3B41}" type="slidenum">
              <a:rPr lang="en-US" smtClean="0"/>
              <a:pPr/>
              <a:t>‹#›</a:t>
            </a:fld>
            <a:endParaRPr lang="en-US"/>
          </a:p>
        </p:txBody>
      </p:sp>
      <p:sp>
        <p:nvSpPr>
          <p:cNvPr id="20" name="Content Placeholder 17">
            <a:extLst>
              <a:ext uri="{FF2B5EF4-FFF2-40B4-BE49-F238E27FC236}">
                <a16:creationId xmlns:a16="http://schemas.microsoft.com/office/drawing/2014/main" id="{873C7A21-1F10-5846-820D-C24EA8221C24}"/>
              </a:ext>
            </a:extLst>
          </p:cNvPr>
          <p:cNvSpPr>
            <a:spLocks noGrp="1"/>
          </p:cNvSpPr>
          <p:nvPr>
            <p:ph sz="quarter" idx="14" hasCustomPrompt="1"/>
          </p:nvPr>
        </p:nvSpPr>
        <p:spPr>
          <a:xfrm>
            <a:off x="549718" y="-1"/>
            <a:ext cx="1914267" cy="1446263"/>
          </a:xfrm>
        </p:spPr>
        <p:txBody>
          <a:bodyPr>
            <a:noAutofit/>
          </a:bodyPr>
          <a:lstStyle>
            <a:lvl1pPr>
              <a:defRPr sz="10500" b="1" i="0">
                <a:solidFill>
                  <a:srgbClr val="F1F9EA"/>
                </a:solidFill>
                <a:latin typeface="Greycliff CF Heavy" pitchFamily="2" charset="0"/>
              </a:defRPr>
            </a:lvl1pPr>
          </a:lstStyle>
          <a:p>
            <a:pPr lvl="0"/>
            <a:r>
              <a:rPr lang="en-US"/>
              <a:t>5</a:t>
            </a:r>
          </a:p>
        </p:txBody>
      </p:sp>
      <p:cxnSp>
        <p:nvCxnSpPr>
          <p:cNvPr id="21" name="Straight Connector 20">
            <a:extLst>
              <a:ext uri="{FF2B5EF4-FFF2-40B4-BE49-F238E27FC236}">
                <a16:creationId xmlns:a16="http://schemas.microsoft.com/office/drawing/2014/main" id="{25E53619-EFC6-2843-88AB-6709AEB457CF}"/>
              </a:ext>
            </a:extLst>
          </p:cNvPr>
          <p:cNvCxnSpPr>
            <a:cxnSpLocks/>
          </p:cNvCxnSpPr>
          <p:nvPr userDrawn="1"/>
        </p:nvCxnSpPr>
        <p:spPr>
          <a:xfrm>
            <a:off x="549718" y="6462189"/>
            <a:ext cx="9005343" cy="0"/>
          </a:xfrm>
          <a:prstGeom prst="line">
            <a:avLst/>
          </a:prstGeom>
          <a:ln w="12700" cap="rnd">
            <a:solidFill>
              <a:srgbClr val="F1F9EA"/>
            </a:solidFill>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5AA2083E-4025-FB4B-A044-B129571CBB44}"/>
              </a:ext>
            </a:extLst>
          </p:cNvPr>
          <p:cNvSpPr>
            <a:spLocks noGrp="1"/>
          </p:cNvSpPr>
          <p:nvPr>
            <p:ph type="title"/>
          </p:nvPr>
        </p:nvSpPr>
        <p:spPr>
          <a:xfrm>
            <a:off x="549718" y="1602894"/>
            <a:ext cx="3710310" cy="1147181"/>
          </a:xfrm>
        </p:spPr>
        <p:txBody>
          <a:bodyPr anchor="b"/>
          <a:lstStyle>
            <a:lvl1pPr>
              <a:defRPr sz="2800" b="1" i="0">
                <a:solidFill>
                  <a:srgbClr val="F1F9EA"/>
                </a:solidFill>
                <a:latin typeface="Greycliff CF" pitchFamily="2" charset="0"/>
              </a:defRPr>
            </a:lvl1pPr>
          </a:lstStyle>
          <a:p>
            <a:r>
              <a:rPr lang="en-US"/>
              <a:t>Click to edit Master title style</a:t>
            </a:r>
          </a:p>
        </p:txBody>
      </p:sp>
      <p:sp>
        <p:nvSpPr>
          <p:cNvPr id="23" name="Content Placeholder 15">
            <a:extLst>
              <a:ext uri="{FF2B5EF4-FFF2-40B4-BE49-F238E27FC236}">
                <a16:creationId xmlns:a16="http://schemas.microsoft.com/office/drawing/2014/main" id="{6BDEF315-A452-2D4C-9AFA-0D365DC9807C}"/>
              </a:ext>
            </a:extLst>
          </p:cNvPr>
          <p:cNvSpPr>
            <a:spLocks noGrp="1"/>
          </p:cNvSpPr>
          <p:nvPr>
            <p:ph sz="quarter" idx="13"/>
          </p:nvPr>
        </p:nvSpPr>
        <p:spPr>
          <a:xfrm>
            <a:off x="549718" y="2750076"/>
            <a:ext cx="2917382" cy="2536944"/>
          </a:xfrm>
        </p:spPr>
        <p:txBody>
          <a:bodyPr>
            <a:normAutofit/>
          </a:bodyPr>
          <a:lstStyle>
            <a:lvl1pPr>
              <a:defRPr sz="1400" b="0" i="0">
                <a:solidFill>
                  <a:srgbClr val="F1F9EA"/>
                </a:solidFill>
                <a:latin typeface="Greycliff CF" pitchFamily="2" charset="0"/>
              </a:defRPr>
            </a:lvl1pPr>
          </a:lstStyle>
          <a:p>
            <a:pPr lvl="0"/>
            <a:r>
              <a:rPr lang="en-US"/>
              <a:t>Click to edit Master text styles</a:t>
            </a:r>
          </a:p>
        </p:txBody>
      </p:sp>
      <p:sp>
        <p:nvSpPr>
          <p:cNvPr id="24" name="TextBox 23">
            <a:extLst>
              <a:ext uri="{FF2B5EF4-FFF2-40B4-BE49-F238E27FC236}">
                <a16:creationId xmlns:a16="http://schemas.microsoft.com/office/drawing/2014/main" id="{206A3C1D-5BB5-D540-A524-0E6E3EE904ED}"/>
              </a:ext>
            </a:extLst>
          </p:cNvPr>
          <p:cNvSpPr txBox="1"/>
          <p:nvPr userDrawn="1"/>
        </p:nvSpPr>
        <p:spPr>
          <a:xfrm rot="16200000">
            <a:off x="8776639" y="5345085"/>
            <a:ext cx="1945532" cy="115416"/>
          </a:xfrm>
          <a:prstGeom prst="rect">
            <a:avLst/>
          </a:prstGeom>
          <a:noFill/>
        </p:spPr>
        <p:txBody>
          <a:bodyPr wrap="square" lIns="0" tIns="0" rIns="0" bIns="0" rtlCol="0">
            <a:spAutoFit/>
          </a:bodyPr>
          <a:lstStyle/>
          <a:p>
            <a:r>
              <a:rPr lang="en-GB" sz="750" b="0" i="0" dirty="0" err="1">
                <a:solidFill>
                  <a:srgbClr val="F1F9EA"/>
                </a:solidFill>
                <a:latin typeface="Greycliff CF Light" pitchFamily="2" charset="0"/>
              </a:rPr>
              <a:t>Stockfoto</a:t>
            </a:r>
            <a:endParaRPr lang="en-GB" sz="750" b="0" i="0" dirty="0">
              <a:solidFill>
                <a:srgbClr val="F1F9EA"/>
              </a:solidFill>
              <a:latin typeface="Greycliff CF Light" pitchFamily="2" charset="0"/>
            </a:endParaRPr>
          </a:p>
        </p:txBody>
      </p:sp>
      <p:sp>
        <p:nvSpPr>
          <p:cNvPr id="13" name="Footer Placeholder 2">
            <a:extLst>
              <a:ext uri="{FF2B5EF4-FFF2-40B4-BE49-F238E27FC236}">
                <a16:creationId xmlns:a16="http://schemas.microsoft.com/office/drawing/2014/main" id="{534F874D-DCE5-A84B-59D9-D55FBEC82AA2}"/>
              </a:ext>
            </a:extLst>
          </p:cNvPr>
          <p:cNvSpPr txBox="1">
            <a:spLocks/>
          </p:cNvSpPr>
          <p:nvPr userDrawn="1"/>
        </p:nvSpPr>
        <p:spPr>
          <a:xfrm>
            <a:off x="549715" y="6525107"/>
            <a:ext cx="7590819" cy="172493"/>
          </a:xfrm>
          <a:prstGeom prst="rect">
            <a:avLst/>
          </a:prstGeom>
        </p:spPr>
        <p:txBody>
          <a:bodyPr vert="horz" lIns="0" tIns="0" rIns="0" bIns="0" rtlCol="0" anchor="t"/>
          <a:lstStyle>
            <a:defPPr>
              <a:defRPr lang="en-US"/>
            </a:defPPr>
            <a:lvl1pPr marL="0" algn="l"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b="0" i="0" dirty="0">
                <a:solidFill>
                  <a:srgbClr val="F1F9EA"/>
                </a:solidFill>
                <a:latin typeface="Greycliff CF" pitchFamily="2" charset="0"/>
              </a:rPr>
              <a:t>Guide til ansvarligt træ i byggeri for almene boligorganisationer / FSC</a:t>
            </a:r>
            <a:r>
              <a:rPr lang="da-DK" b="0" i="0" baseline="30000" dirty="0">
                <a:solidFill>
                  <a:srgbClr val="F1F9EA"/>
                </a:solidFill>
                <a:latin typeface="Greycliff CF" pitchFamily="2" charset="0"/>
              </a:rPr>
              <a:t> </a:t>
            </a:r>
            <a:r>
              <a:rPr lang="da-DK" b="0" i="0" dirty="0">
                <a:solidFill>
                  <a:srgbClr val="F1F9EA"/>
                </a:solidFill>
                <a:latin typeface="Greycliff CF" pitchFamily="2" charset="0"/>
              </a:rPr>
              <a:t>Danmark</a:t>
            </a:r>
            <a:endParaRPr lang="da-DK" b="0" i="0" dirty="0">
              <a:solidFill>
                <a:srgbClr val="F1F9EA"/>
              </a:solidFill>
              <a:highlight>
                <a:srgbClr val="FFFF00"/>
              </a:highlight>
              <a:latin typeface="Greycliff CF" pitchFamily="2"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5">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CF1A901-5A5C-6793-D936-418E72E762A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2"/>
            <a:ext cx="9906001" cy="6871000"/>
          </a:xfrm>
          <a:prstGeom prst="rect">
            <a:avLst/>
          </a:prstGeom>
        </p:spPr>
      </p:pic>
      <p:sp>
        <p:nvSpPr>
          <p:cNvPr id="17" name="Rectangle 16">
            <a:extLst>
              <a:ext uri="{FF2B5EF4-FFF2-40B4-BE49-F238E27FC236}">
                <a16:creationId xmlns:a16="http://schemas.microsoft.com/office/drawing/2014/main" id="{D4406E4F-BB6E-0540-9A51-E306D7F2C2E5}"/>
              </a:ext>
            </a:extLst>
          </p:cNvPr>
          <p:cNvSpPr/>
          <p:nvPr userDrawn="1"/>
        </p:nvSpPr>
        <p:spPr>
          <a:xfrm flipV="1">
            <a:off x="0" y="4883405"/>
            <a:ext cx="9906000" cy="1974595"/>
          </a:xfrm>
          <a:prstGeom prst="rect">
            <a:avLst/>
          </a:prstGeom>
          <a:gradFill>
            <a:gsLst>
              <a:gs pos="100000">
                <a:schemeClr val="tx1">
                  <a:alpha val="0"/>
                </a:schemeClr>
              </a:gs>
              <a:gs pos="0">
                <a:schemeClr val="tx1">
                  <a:alpha val="57000"/>
                </a:schemeClr>
              </a:gs>
              <a:gs pos="33000">
                <a:schemeClr val="tx1">
                  <a:alpha val="46000"/>
                </a:schemeClr>
              </a:gs>
              <a:gs pos="67000">
                <a:schemeClr val="tx1">
                  <a:alpha val="1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ctr"/>
            <a:endParaRPr lang="en-US" sz="1000" b="1" err="1">
              <a:solidFill>
                <a:schemeClr val="bg1"/>
              </a:solidFill>
            </a:endParaRPr>
          </a:p>
        </p:txBody>
      </p:sp>
      <p:sp>
        <p:nvSpPr>
          <p:cNvPr id="10" name="Rectangle 9"/>
          <p:cNvSpPr/>
          <p:nvPr userDrawn="1"/>
        </p:nvSpPr>
        <p:spPr>
          <a:xfrm flipV="1">
            <a:off x="0" y="4883405"/>
            <a:ext cx="9906000" cy="1974595"/>
          </a:xfrm>
          <a:prstGeom prst="rect">
            <a:avLst/>
          </a:prstGeom>
          <a:gradFill>
            <a:gsLst>
              <a:gs pos="100000">
                <a:schemeClr val="tx1">
                  <a:alpha val="0"/>
                </a:schemeClr>
              </a:gs>
              <a:gs pos="0">
                <a:schemeClr val="tx1">
                  <a:alpha val="57000"/>
                </a:schemeClr>
              </a:gs>
              <a:gs pos="33000">
                <a:schemeClr val="tx1">
                  <a:alpha val="46000"/>
                </a:schemeClr>
              </a:gs>
              <a:gs pos="67000">
                <a:schemeClr val="tx1">
                  <a:alpha val="1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ctr"/>
            <a:endParaRPr lang="en-US" sz="1000" b="1" err="1">
              <a:solidFill>
                <a:schemeClr val="bg1"/>
              </a:solidFill>
            </a:endParaRPr>
          </a:p>
        </p:txBody>
      </p:sp>
      <p:sp>
        <p:nvSpPr>
          <p:cNvPr id="9" name="Rectangle 8"/>
          <p:cNvSpPr/>
          <p:nvPr userDrawn="1"/>
        </p:nvSpPr>
        <p:spPr>
          <a:xfrm>
            <a:off x="0" y="0"/>
            <a:ext cx="4655890" cy="6858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lide Number Placeholder 4">
            <a:extLst>
              <a:ext uri="{FF2B5EF4-FFF2-40B4-BE49-F238E27FC236}">
                <a16:creationId xmlns:a16="http://schemas.microsoft.com/office/drawing/2014/main" id="{49CB3B10-2EB2-8944-AB92-DC3012CB7039}"/>
              </a:ext>
            </a:extLst>
          </p:cNvPr>
          <p:cNvSpPr>
            <a:spLocks noGrp="1"/>
          </p:cNvSpPr>
          <p:nvPr>
            <p:ph type="sldNum" sz="quarter" idx="12"/>
          </p:nvPr>
        </p:nvSpPr>
        <p:spPr>
          <a:xfrm>
            <a:off x="7426878" y="6527092"/>
            <a:ext cx="2128183" cy="172492"/>
          </a:xfrm>
        </p:spPr>
        <p:txBody>
          <a:bodyPr/>
          <a:lstStyle>
            <a:lvl1pPr>
              <a:defRPr b="1" i="0">
                <a:solidFill>
                  <a:srgbClr val="F1F9EA"/>
                </a:solidFill>
                <a:latin typeface="Greycliff CF" pitchFamily="2" charset="0"/>
              </a:defRPr>
            </a:lvl1pPr>
          </a:lstStyle>
          <a:p>
            <a:fld id="{6861D334-CCC7-BA42-9BD3-4BCBA6AE3B41}" type="slidenum">
              <a:rPr lang="en-US" smtClean="0"/>
              <a:pPr/>
              <a:t>‹#›</a:t>
            </a:fld>
            <a:endParaRPr lang="en-US"/>
          </a:p>
        </p:txBody>
      </p:sp>
      <p:sp>
        <p:nvSpPr>
          <p:cNvPr id="20" name="Content Placeholder 17">
            <a:extLst>
              <a:ext uri="{FF2B5EF4-FFF2-40B4-BE49-F238E27FC236}">
                <a16:creationId xmlns:a16="http://schemas.microsoft.com/office/drawing/2014/main" id="{873C7A21-1F10-5846-820D-C24EA8221C24}"/>
              </a:ext>
            </a:extLst>
          </p:cNvPr>
          <p:cNvSpPr>
            <a:spLocks noGrp="1"/>
          </p:cNvSpPr>
          <p:nvPr>
            <p:ph sz="quarter" idx="14" hasCustomPrompt="1"/>
          </p:nvPr>
        </p:nvSpPr>
        <p:spPr>
          <a:xfrm>
            <a:off x="549718" y="-1"/>
            <a:ext cx="1914267" cy="1446263"/>
          </a:xfrm>
        </p:spPr>
        <p:txBody>
          <a:bodyPr>
            <a:noAutofit/>
          </a:bodyPr>
          <a:lstStyle>
            <a:lvl1pPr>
              <a:defRPr sz="10500" b="1" i="0">
                <a:solidFill>
                  <a:srgbClr val="F1F9EA"/>
                </a:solidFill>
                <a:latin typeface="Greycliff CF Heavy" pitchFamily="2" charset="0"/>
              </a:defRPr>
            </a:lvl1pPr>
          </a:lstStyle>
          <a:p>
            <a:pPr lvl="0"/>
            <a:r>
              <a:rPr lang="en-US"/>
              <a:t>6</a:t>
            </a:r>
          </a:p>
        </p:txBody>
      </p:sp>
      <p:cxnSp>
        <p:nvCxnSpPr>
          <p:cNvPr id="21" name="Straight Connector 20">
            <a:extLst>
              <a:ext uri="{FF2B5EF4-FFF2-40B4-BE49-F238E27FC236}">
                <a16:creationId xmlns:a16="http://schemas.microsoft.com/office/drawing/2014/main" id="{25E53619-EFC6-2843-88AB-6709AEB457CF}"/>
              </a:ext>
            </a:extLst>
          </p:cNvPr>
          <p:cNvCxnSpPr>
            <a:cxnSpLocks/>
          </p:cNvCxnSpPr>
          <p:nvPr userDrawn="1"/>
        </p:nvCxnSpPr>
        <p:spPr>
          <a:xfrm>
            <a:off x="549718" y="6462189"/>
            <a:ext cx="9005343" cy="0"/>
          </a:xfrm>
          <a:prstGeom prst="line">
            <a:avLst/>
          </a:prstGeom>
          <a:ln w="12700" cap="rnd">
            <a:solidFill>
              <a:srgbClr val="F1F9EA"/>
            </a:solidFill>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5AA2083E-4025-FB4B-A044-B129571CBB44}"/>
              </a:ext>
            </a:extLst>
          </p:cNvPr>
          <p:cNvSpPr>
            <a:spLocks noGrp="1"/>
          </p:cNvSpPr>
          <p:nvPr>
            <p:ph type="title"/>
          </p:nvPr>
        </p:nvSpPr>
        <p:spPr>
          <a:xfrm>
            <a:off x="549718" y="1602894"/>
            <a:ext cx="3710310" cy="1147181"/>
          </a:xfrm>
        </p:spPr>
        <p:txBody>
          <a:bodyPr anchor="b"/>
          <a:lstStyle>
            <a:lvl1pPr>
              <a:defRPr sz="2800" b="1" i="0">
                <a:solidFill>
                  <a:srgbClr val="F1F9EA"/>
                </a:solidFill>
                <a:latin typeface="Greycliff CF" pitchFamily="2" charset="0"/>
              </a:defRPr>
            </a:lvl1pPr>
          </a:lstStyle>
          <a:p>
            <a:r>
              <a:rPr lang="en-US"/>
              <a:t>Click to edit Master title style</a:t>
            </a:r>
          </a:p>
        </p:txBody>
      </p:sp>
      <p:sp>
        <p:nvSpPr>
          <p:cNvPr id="23" name="Content Placeholder 15">
            <a:extLst>
              <a:ext uri="{FF2B5EF4-FFF2-40B4-BE49-F238E27FC236}">
                <a16:creationId xmlns:a16="http://schemas.microsoft.com/office/drawing/2014/main" id="{6BDEF315-A452-2D4C-9AFA-0D365DC9807C}"/>
              </a:ext>
            </a:extLst>
          </p:cNvPr>
          <p:cNvSpPr>
            <a:spLocks noGrp="1"/>
          </p:cNvSpPr>
          <p:nvPr>
            <p:ph sz="quarter" idx="13"/>
          </p:nvPr>
        </p:nvSpPr>
        <p:spPr>
          <a:xfrm>
            <a:off x="549718" y="2750076"/>
            <a:ext cx="2917382" cy="2536944"/>
          </a:xfrm>
        </p:spPr>
        <p:txBody>
          <a:bodyPr>
            <a:normAutofit/>
          </a:bodyPr>
          <a:lstStyle>
            <a:lvl1pPr>
              <a:defRPr sz="1400" b="0" i="0">
                <a:solidFill>
                  <a:srgbClr val="F1F9EA"/>
                </a:solidFill>
                <a:latin typeface="Greycliff CF" pitchFamily="2" charset="0"/>
              </a:defRPr>
            </a:lvl1pPr>
          </a:lstStyle>
          <a:p>
            <a:pPr lvl="0"/>
            <a:r>
              <a:rPr lang="en-US"/>
              <a:t>Click to edit Master text styles</a:t>
            </a:r>
          </a:p>
        </p:txBody>
      </p:sp>
      <p:sp>
        <p:nvSpPr>
          <p:cNvPr id="24" name="TextBox 23">
            <a:extLst>
              <a:ext uri="{FF2B5EF4-FFF2-40B4-BE49-F238E27FC236}">
                <a16:creationId xmlns:a16="http://schemas.microsoft.com/office/drawing/2014/main" id="{206A3C1D-5BB5-D540-A524-0E6E3EE904ED}"/>
              </a:ext>
            </a:extLst>
          </p:cNvPr>
          <p:cNvSpPr txBox="1"/>
          <p:nvPr userDrawn="1"/>
        </p:nvSpPr>
        <p:spPr>
          <a:xfrm rot="16200000">
            <a:off x="8776639" y="5345085"/>
            <a:ext cx="1945532" cy="115416"/>
          </a:xfrm>
          <a:prstGeom prst="rect">
            <a:avLst/>
          </a:prstGeom>
          <a:noFill/>
        </p:spPr>
        <p:txBody>
          <a:bodyPr wrap="square" lIns="0" tIns="0" rIns="0" bIns="0" rtlCol="0">
            <a:spAutoFit/>
          </a:bodyPr>
          <a:lstStyle/>
          <a:p>
            <a:r>
              <a:rPr lang="en-GB" sz="750" b="0" i="0">
                <a:solidFill>
                  <a:srgbClr val="F1F9EA"/>
                </a:solidFill>
                <a:latin typeface="Greycliff CF Light" pitchFamily="2" charset="0"/>
              </a:rPr>
              <a:t>©FSC GD / Milan </a:t>
            </a:r>
            <a:r>
              <a:rPr lang="en-GB" sz="750" b="0" i="0" err="1">
                <a:solidFill>
                  <a:srgbClr val="F1F9EA"/>
                </a:solidFill>
                <a:latin typeface="Greycliff CF Light" pitchFamily="2" charset="0"/>
              </a:rPr>
              <a:t>Reška</a:t>
            </a:r>
            <a:endParaRPr lang="en-GB" sz="750" b="0" i="0">
              <a:solidFill>
                <a:srgbClr val="F1F9EA"/>
              </a:solidFill>
              <a:latin typeface="Greycliff CF Light" pitchFamily="2" charset="0"/>
            </a:endParaRPr>
          </a:p>
        </p:txBody>
      </p:sp>
      <p:sp>
        <p:nvSpPr>
          <p:cNvPr id="13" name="Footer Placeholder 2">
            <a:extLst>
              <a:ext uri="{FF2B5EF4-FFF2-40B4-BE49-F238E27FC236}">
                <a16:creationId xmlns:a16="http://schemas.microsoft.com/office/drawing/2014/main" id="{534F874D-DCE5-A84B-59D9-D55FBEC82AA2}"/>
              </a:ext>
            </a:extLst>
          </p:cNvPr>
          <p:cNvSpPr txBox="1">
            <a:spLocks/>
          </p:cNvSpPr>
          <p:nvPr userDrawn="1"/>
        </p:nvSpPr>
        <p:spPr>
          <a:xfrm>
            <a:off x="549715" y="6525107"/>
            <a:ext cx="7590819" cy="172493"/>
          </a:xfrm>
          <a:prstGeom prst="rect">
            <a:avLst/>
          </a:prstGeom>
        </p:spPr>
        <p:txBody>
          <a:bodyPr vert="horz" lIns="0" tIns="0" rIns="0" bIns="0" rtlCol="0" anchor="t"/>
          <a:lstStyle>
            <a:defPPr>
              <a:defRPr lang="en-US"/>
            </a:defPPr>
            <a:lvl1pPr marL="0" algn="l"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b="0" i="0" dirty="0">
                <a:solidFill>
                  <a:srgbClr val="F1F9EA"/>
                </a:solidFill>
                <a:latin typeface="Greycliff CF" pitchFamily="2" charset="0"/>
              </a:rPr>
              <a:t>Guide til ansvarligt træ i byggeri for almene boligorganisationer / FSC</a:t>
            </a:r>
            <a:r>
              <a:rPr lang="da-DK" b="0" i="0" baseline="30000" dirty="0">
                <a:solidFill>
                  <a:srgbClr val="F1F9EA"/>
                </a:solidFill>
                <a:latin typeface="Greycliff CF" pitchFamily="2" charset="0"/>
              </a:rPr>
              <a:t> </a:t>
            </a:r>
            <a:r>
              <a:rPr lang="da-DK" b="0" i="0" dirty="0">
                <a:solidFill>
                  <a:srgbClr val="F1F9EA"/>
                </a:solidFill>
                <a:latin typeface="Greycliff CF" pitchFamily="2" charset="0"/>
              </a:rPr>
              <a:t>Danmark</a:t>
            </a:r>
            <a:endParaRPr lang="da-DK" b="0" i="0" dirty="0">
              <a:solidFill>
                <a:srgbClr val="F1F9EA"/>
              </a:solidFill>
              <a:highlight>
                <a:srgbClr val="FFFF00"/>
              </a:highlight>
              <a:latin typeface="Greycliff CF" pitchFamily="2" charset="0"/>
            </a:endParaRPr>
          </a:p>
        </p:txBody>
      </p:sp>
    </p:spTree>
    <p:extLst>
      <p:ext uri="{BB962C8B-B14F-4D97-AF65-F5344CB8AC3E}">
        <p14:creationId xmlns:p14="http://schemas.microsoft.com/office/powerpoint/2010/main" val="1057681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Section 5">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22F242-E987-68FF-37D1-45883E5261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 y="-2"/>
            <a:ext cx="9906001" cy="6858004"/>
          </a:xfrm>
          <a:prstGeom prst="rect">
            <a:avLst/>
          </a:prstGeom>
        </p:spPr>
      </p:pic>
      <p:sp>
        <p:nvSpPr>
          <p:cNvPr id="17" name="Rectangle 16">
            <a:extLst>
              <a:ext uri="{FF2B5EF4-FFF2-40B4-BE49-F238E27FC236}">
                <a16:creationId xmlns:a16="http://schemas.microsoft.com/office/drawing/2014/main" id="{D4406E4F-BB6E-0540-9A51-E306D7F2C2E5}"/>
              </a:ext>
            </a:extLst>
          </p:cNvPr>
          <p:cNvSpPr/>
          <p:nvPr userDrawn="1"/>
        </p:nvSpPr>
        <p:spPr>
          <a:xfrm flipV="1">
            <a:off x="0" y="4883405"/>
            <a:ext cx="9906000" cy="1974595"/>
          </a:xfrm>
          <a:prstGeom prst="rect">
            <a:avLst/>
          </a:prstGeom>
          <a:gradFill>
            <a:gsLst>
              <a:gs pos="100000">
                <a:schemeClr val="tx1">
                  <a:alpha val="0"/>
                </a:schemeClr>
              </a:gs>
              <a:gs pos="0">
                <a:schemeClr val="tx1">
                  <a:alpha val="57000"/>
                </a:schemeClr>
              </a:gs>
              <a:gs pos="33000">
                <a:schemeClr val="tx1">
                  <a:alpha val="46000"/>
                </a:schemeClr>
              </a:gs>
              <a:gs pos="67000">
                <a:schemeClr val="tx1">
                  <a:alpha val="1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ctr"/>
            <a:endParaRPr lang="en-US" sz="1000" b="1" err="1">
              <a:solidFill>
                <a:schemeClr val="bg1"/>
              </a:solidFill>
            </a:endParaRPr>
          </a:p>
        </p:txBody>
      </p:sp>
      <p:sp>
        <p:nvSpPr>
          <p:cNvPr id="10" name="Rectangle 9"/>
          <p:cNvSpPr/>
          <p:nvPr userDrawn="1"/>
        </p:nvSpPr>
        <p:spPr>
          <a:xfrm flipV="1">
            <a:off x="0" y="4883405"/>
            <a:ext cx="9906000" cy="1974595"/>
          </a:xfrm>
          <a:prstGeom prst="rect">
            <a:avLst/>
          </a:prstGeom>
          <a:gradFill>
            <a:gsLst>
              <a:gs pos="100000">
                <a:schemeClr val="tx1">
                  <a:alpha val="0"/>
                </a:schemeClr>
              </a:gs>
              <a:gs pos="0">
                <a:schemeClr val="tx1">
                  <a:alpha val="57000"/>
                </a:schemeClr>
              </a:gs>
              <a:gs pos="33000">
                <a:schemeClr val="tx1">
                  <a:alpha val="46000"/>
                </a:schemeClr>
              </a:gs>
              <a:gs pos="67000">
                <a:schemeClr val="tx1">
                  <a:alpha val="1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ctr"/>
            <a:endParaRPr lang="en-US" sz="1000" b="1" err="1">
              <a:solidFill>
                <a:schemeClr val="bg1"/>
              </a:solidFill>
            </a:endParaRPr>
          </a:p>
        </p:txBody>
      </p:sp>
      <p:sp>
        <p:nvSpPr>
          <p:cNvPr id="9" name="Rectangle 8"/>
          <p:cNvSpPr/>
          <p:nvPr userDrawn="1"/>
        </p:nvSpPr>
        <p:spPr>
          <a:xfrm>
            <a:off x="0" y="0"/>
            <a:ext cx="4655890" cy="6858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lide Number Placeholder 4">
            <a:extLst>
              <a:ext uri="{FF2B5EF4-FFF2-40B4-BE49-F238E27FC236}">
                <a16:creationId xmlns:a16="http://schemas.microsoft.com/office/drawing/2014/main" id="{49CB3B10-2EB2-8944-AB92-DC3012CB7039}"/>
              </a:ext>
            </a:extLst>
          </p:cNvPr>
          <p:cNvSpPr>
            <a:spLocks noGrp="1"/>
          </p:cNvSpPr>
          <p:nvPr>
            <p:ph type="sldNum" sz="quarter" idx="12"/>
          </p:nvPr>
        </p:nvSpPr>
        <p:spPr>
          <a:xfrm>
            <a:off x="7426878" y="6527092"/>
            <a:ext cx="2128183" cy="172492"/>
          </a:xfrm>
        </p:spPr>
        <p:txBody>
          <a:bodyPr/>
          <a:lstStyle>
            <a:lvl1pPr>
              <a:defRPr b="1" i="0">
                <a:solidFill>
                  <a:srgbClr val="F1F9EA"/>
                </a:solidFill>
                <a:latin typeface="Greycliff CF" pitchFamily="2" charset="0"/>
              </a:defRPr>
            </a:lvl1pPr>
          </a:lstStyle>
          <a:p>
            <a:fld id="{6861D334-CCC7-BA42-9BD3-4BCBA6AE3B41}" type="slidenum">
              <a:rPr lang="en-US" smtClean="0"/>
              <a:pPr/>
              <a:t>‹#›</a:t>
            </a:fld>
            <a:endParaRPr lang="en-US"/>
          </a:p>
        </p:txBody>
      </p:sp>
      <p:sp>
        <p:nvSpPr>
          <p:cNvPr id="20" name="Content Placeholder 17">
            <a:extLst>
              <a:ext uri="{FF2B5EF4-FFF2-40B4-BE49-F238E27FC236}">
                <a16:creationId xmlns:a16="http://schemas.microsoft.com/office/drawing/2014/main" id="{873C7A21-1F10-5846-820D-C24EA8221C24}"/>
              </a:ext>
            </a:extLst>
          </p:cNvPr>
          <p:cNvSpPr>
            <a:spLocks noGrp="1"/>
          </p:cNvSpPr>
          <p:nvPr>
            <p:ph sz="quarter" idx="14" hasCustomPrompt="1"/>
          </p:nvPr>
        </p:nvSpPr>
        <p:spPr>
          <a:xfrm>
            <a:off x="549718" y="-1"/>
            <a:ext cx="1914267" cy="1446263"/>
          </a:xfrm>
        </p:spPr>
        <p:txBody>
          <a:bodyPr>
            <a:noAutofit/>
          </a:bodyPr>
          <a:lstStyle>
            <a:lvl1pPr>
              <a:defRPr sz="10500" b="1" i="0">
                <a:solidFill>
                  <a:srgbClr val="F1F9EA"/>
                </a:solidFill>
                <a:latin typeface="Greycliff CF Heavy" pitchFamily="2" charset="0"/>
              </a:defRPr>
            </a:lvl1pPr>
          </a:lstStyle>
          <a:p>
            <a:pPr lvl="0"/>
            <a:r>
              <a:rPr lang="en-US" dirty="0"/>
              <a:t>7</a:t>
            </a:r>
          </a:p>
        </p:txBody>
      </p:sp>
      <p:cxnSp>
        <p:nvCxnSpPr>
          <p:cNvPr id="21" name="Straight Connector 20">
            <a:extLst>
              <a:ext uri="{FF2B5EF4-FFF2-40B4-BE49-F238E27FC236}">
                <a16:creationId xmlns:a16="http://schemas.microsoft.com/office/drawing/2014/main" id="{25E53619-EFC6-2843-88AB-6709AEB457CF}"/>
              </a:ext>
            </a:extLst>
          </p:cNvPr>
          <p:cNvCxnSpPr>
            <a:cxnSpLocks/>
          </p:cNvCxnSpPr>
          <p:nvPr userDrawn="1"/>
        </p:nvCxnSpPr>
        <p:spPr>
          <a:xfrm>
            <a:off x="549718" y="6462189"/>
            <a:ext cx="9005343" cy="0"/>
          </a:xfrm>
          <a:prstGeom prst="line">
            <a:avLst/>
          </a:prstGeom>
          <a:ln w="12700" cap="rnd">
            <a:solidFill>
              <a:srgbClr val="F1F9EA"/>
            </a:solidFill>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5AA2083E-4025-FB4B-A044-B129571CBB44}"/>
              </a:ext>
            </a:extLst>
          </p:cNvPr>
          <p:cNvSpPr>
            <a:spLocks noGrp="1"/>
          </p:cNvSpPr>
          <p:nvPr>
            <p:ph type="title"/>
          </p:nvPr>
        </p:nvSpPr>
        <p:spPr>
          <a:xfrm>
            <a:off x="549718" y="1602894"/>
            <a:ext cx="3710310" cy="1147181"/>
          </a:xfrm>
        </p:spPr>
        <p:txBody>
          <a:bodyPr anchor="t"/>
          <a:lstStyle>
            <a:lvl1pPr>
              <a:defRPr sz="2800" b="1" i="0">
                <a:solidFill>
                  <a:srgbClr val="F1F9EA"/>
                </a:solidFill>
                <a:latin typeface="Greycliff CF" pitchFamily="2" charset="0"/>
              </a:defRPr>
            </a:lvl1pPr>
          </a:lstStyle>
          <a:p>
            <a:r>
              <a:rPr lang="en-US" dirty="0"/>
              <a:t>Click to edit Master title style</a:t>
            </a:r>
          </a:p>
        </p:txBody>
      </p:sp>
      <p:sp>
        <p:nvSpPr>
          <p:cNvPr id="23" name="Content Placeholder 15">
            <a:extLst>
              <a:ext uri="{FF2B5EF4-FFF2-40B4-BE49-F238E27FC236}">
                <a16:creationId xmlns:a16="http://schemas.microsoft.com/office/drawing/2014/main" id="{6BDEF315-A452-2D4C-9AFA-0D365DC9807C}"/>
              </a:ext>
            </a:extLst>
          </p:cNvPr>
          <p:cNvSpPr>
            <a:spLocks noGrp="1"/>
          </p:cNvSpPr>
          <p:nvPr>
            <p:ph sz="quarter" idx="13"/>
          </p:nvPr>
        </p:nvSpPr>
        <p:spPr>
          <a:xfrm>
            <a:off x="549718" y="2750076"/>
            <a:ext cx="2917382" cy="2536944"/>
          </a:xfrm>
        </p:spPr>
        <p:txBody>
          <a:bodyPr>
            <a:normAutofit/>
          </a:bodyPr>
          <a:lstStyle>
            <a:lvl1pPr>
              <a:defRPr sz="1300" b="0" i="0">
                <a:solidFill>
                  <a:srgbClr val="F1F9EA"/>
                </a:solidFill>
                <a:latin typeface="Greycliff CF" pitchFamily="2" charset="0"/>
              </a:defRPr>
            </a:lvl1pPr>
          </a:lstStyle>
          <a:p>
            <a:pPr lvl="0"/>
            <a:r>
              <a:rPr lang="en-US" dirty="0"/>
              <a:t>Click to edit Master text styles</a:t>
            </a:r>
          </a:p>
        </p:txBody>
      </p:sp>
      <p:sp>
        <p:nvSpPr>
          <p:cNvPr id="24" name="TextBox 23">
            <a:extLst>
              <a:ext uri="{FF2B5EF4-FFF2-40B4-BE49-F238E27FC236}">
                <a16:creationId xmlns:a16="http://schemas.microsoft.com/office/drawing/2014/main" id="{206A3C1D-5BB5-D540-A524-0E6E3EE904ED}"/>
              </a:ext>
            </a:extLst>
          </p:cNvPr>
          <p:cNvSpPr txBox="1"/>
          <p:nvPr userDrawn="1"/>
        </p:nvSpPr>
        <p:spPr>
          <a:xfrm rot="16200000">
            <a:off x="8776639" y="5345085"/>
            <a:ext cx="1945532" cy="115416"/>
          </a:xfrm>
          <a:prstGeom prst="rect">
            <a:avLst/>
          </a:prstGeom>
          <a:noFill/>
        </p:spPr>
        <p:txBody>
          <a:bodyPr wrap="square" lIns="0" tIns="0" rIns="0" bIns="0" rtlCol="0">
            <a:spAutoFit/>
          </a:bodyPr>
          <a:lstStyle/>
          <a:p>
            <a:r>
              <a:rPr lang="en-GB" sz="750" b="0" i="0">
                <a:solidFill>
                  <a:srgbClr val="F1F9EA"/>
                </a:solidFill>
                <a:latin typeface="Greycliff CF Light" pitchFamily="2" charset="0"/>
              </a:rPr>
              <a:t>©FSC GD / Milan </a:t>
            </a:r>
            <a:r>
              <a:rPr lang="en-GB" sz="750" b="0" i="0" err="1">
                <a:solidFill>
                  <a:srgbClr val="F1F9EA"/>
                </a:solidFill>
                <a:latin typeface="Greycliff CF Light" pitchFamily="2" charset="0"/>
              </a:rPr>
              <a:t>Reška</a:t>
            </a:r>
            <a:endParaRPr lang="en-GB" sz="750" b="0" i="0">
              <a:solidFill>
                <a:srgbClr val="F1F9EA"/>
              </a:solidFill>
              <a:latin typeface="Greycliff CF Light" pitchFamily="2" charset="0"/>
            </a:endParaRPr>
          </a:p>
        </p:txBody>
      </p:sp>
      <p:sp>
        <p:nvSpPr>
          <p:cNvPr id="13" name="Footer Placeholder 2">
            <a:extLst>
              <a:ext uri="{FF2B5EF4-FFF2-40B4-BE49-F238E27FC236}">
                <a16:creationId xmlns:a16="http://schemas.microsoft.com/office/drawing/2014/main" id="{534F874D-DCE5-A84B-59D9-D55FBEC82AA2}"/>
              </a:ext>
            </a:extLst>
          </p:cNvPr>
          <p:cNvSpPr txBox="1">
            <a:spLocks/>
          </p:cNvSpPr>
          <p:nvPr userDrawn="1"/>
        </p:nvSpPr>
        <p:spPr>
          <a:xfrm>
            <a:off x="549715" y="6525107"/>
            <a:ext cx="7590819" cy="172493"/>
          </a:xfrm>
          <a:prstGeom prst="rect">
            <a:avLst/>
          </a:prstGeom>
        </p:spPr>
        <p:txBody>
          <a:bodyPr vert="horz" lIns="0" tIns="0" rIns="0" bIns="0" rtlCol="0" anchor="t"/>
          <a:lstStyle>
            <a:defPPr>
              <a:defRPr lang="en-US"/>
            </a:defPPr>
            <a:lvl1pPr marL="0" algn="l"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b="0" i="0" dirty="0">
                <a:solidFill>
                  <a:srgbClr val="F1F9EA"/>
                </a:solidFill>
                <a:latin typeface="Greycliff CF" pitchFamily="2" charset="0"/>
              </a:rPr>
              <a:t>Guide til ansvarligt træ i byggeri for almene boligorganisationer / FSC</a:t>
            </a:r>
            <a:r>
              <a:rPr lang="da-DK" b="0" i="0" baseline="30000" dirty="0">
                <a:solidFill>
                  <a:srgbClr val="F1F9EA"/>
                </a:solidFill>
                <a:latin typeface="Greycliff CF" pitchFamily="2" charset="0"/>
              </a:rPr>
              <a:t> </a:t>
            </a:r>
            <a:r>
              <a:rPr lang="da-DK" b="0" i="0" dirty="0">
                <a:solidFill>
                  <a:srgbClr val="F1F9EA"/>
                </a:solidFill>
                <a:latin typeface="Greycliff CF" pitchFamily="2" charset="0"/>
              </a:rPr>
              <a:t>Danmark</a:t>
            </a:r>
            <a:endParaRPr lang="da-DK" b="0" i="0" dirty="0">
              <a:solidFill>
                <a:srgbClr val="F1F9EA"/>
              </a:solidFill>
              <a:highlight>
                <a:srgbClr val="FFFF00"/>
              </a:highlight>
              <a:latin typeface="Greycliff CF" pitchFamily="2" charset="0"/>
            </a:endParaRPr>
          </a:p>
        </p:txBody>
      </p:sp>
    </p:spTree>
    <p:extLst>
      <p:ext uri="{BB962C8B-B14F-4D97-AF65-F5344CB8AC3E}">
        <p14:creationId xmlns:p14="http://schemas.microsoft.com/office/powerpoint/2010/main" val="497282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nnex A ">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7AA677F-8C6E-BE42-B53A-0AD390696F0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906000" cy="6858000"/>
          </a:xfrm>
          <a:prstGeom prst="rect">
            <a:avLst/>
          </a:prstGeom>
        </p:spPr>
      </p:pic>
      <p:sp>
        <p:nvSpPr>
          <p:cNvPr id="14" name="Rectangle 13"/>
          <p:cNvSpPr/>
          <p:nvPr userDrawn="1"/>
        </p:nvSpPr>
        <p:spPr>
          <a:xfrm flipV="1">
            <a:off x="0" y="4883405"/>
            <a:ext cx="9906000" cy="1974595"/>
          </a:xfrm>
          <a:prstGeom prst="rect">
            <a:avLst/>
          </a:prstGeom>
          <a:gradFill>
            <a:gsLst>
              <a:gs pos="100000">
                <a:schemeClr val="tx1">
                  <a:alpha val="0"/>
                </a:schemeClr>
              </a:gs>
              <a:gs pos="0">
                <a:schemeClr val="tx1">
                  <a:alpha val="57000"/>
                </a:schemeClr>
              </a:gs>
              <a:gs pos="33000">
                <a:schemeClr val="tx1">
                  <a:alpha val="46000"/>
                </a:schemeClr>
              </a:gs>
              <a:gs pos="67000">
                <a:schemeClr val="tx1">
                  <a:alpha val="1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ctr"/>
            <a:endParaRPr lang="en-US" sz="1000" b="1" err="1">
              <a:solidFill>
                <a:schemeClr val="bg1"/>
              </a:solidFill>
            </a:endParaRPr>
          </a:p>
        </p:txBody>
      </p:sp>
      <p:sp>
        <p:nvSpPr>
          <p:cNvPr id="9" name="Rectangle 8"/>
          <p:cNvSpPr/>
          <p:nvPr userDrawn="1"/>
        </p:nvSpPr>
        <p:spPr>
          <a:xfrm>
            <a:off x="0" y="0"/>
            <a:ext cx="4655890" cy="6858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6861D334-CCC7-BA42-9BD3-4BCBA6AE3B41}" type="slidenum">
              <a:rPr lang="en-US" smtClean="0"/>
              <a:pPr/>
              <a:t>‹#›</a:t>
            </a:fld>
            <a:endParaRPr lang="en-US"/>
          </a:p>
        </p:txBody>
      </p:sp>
      <p:sp>
        <p:nvSpPr>
          <p:cNvPr id="2" name="Title 1"/>
          <p:cNvSpPr>
            <a:spLocks noGrp="1"/>
          </p:cNvSpPr>
          <p:nvPr>
            <p:ph type="title"/>
          </p:nvPr>
        </p:nvSpPr>
        <p:spPr>
          <a:xfrm>
            <a:off x="549718" y="2545136"/>
            <a:ext cx="3710310" cy="1148944"/>
          </a:xfrm>
        </p:spPr>
        <p:txBody>
          <a:bodyPr anchor="t"/>
          <a:lstStyle>
            <a:lvl1pPr>
              <a:defRPr sz="2800" b="1" i="0">
                <a:solidFill>
                  <a:srgbClr val="F1F9EA"/>
                </a:solidFill>
                <a:latin typeface="Greycliff CF" pitchFamily="2" charset="0"/>
              </a:defRPr>
            </a:lvl1pPr>
          </a:lstStyle>
          <a:p>
            <a:r>
              <a:rPr lang="en-US"/>
              <a:t>Click to edit Master</a:t>
            </a:r>
          </a:p>
        </p:txBody>
      </p:sp>
      <p:cxnSp>
        <p:nvCxnSpPr>
          <p:cNvPr id="11" name="Straight Connector 10"/>
          <p:cNvCxnSpPr>
            <a:cxnSpLocks/>
          </p:cNvCxnSpPr>
          <p:nvPr userDrawn="1"/>
        </p:nvCxnSpPr>
        <p:spPr>
          <a:xfrm>
            <a:off x="549718" y="6462189"/>
            <a:ext cx="900534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Content Placeholder 9"/>
          <p:cNvSpPr>
            <a:spLocks noGrp="1"/>
          </p:cNvSpPr>
          <p:nvPr>
            <p:ph sz="quarter" idx="14"/>
          </p:nvPr>
        </p:nvSpPr>
        <p:spPr>
          <a:xfrm>
            <a:off x="549275" y="1623651"/>
            <a:ext cx="3709988" cy="806450"/>
          </a:xfrm>
        </p:spPr>
        <p:txBody>
          <a:bodyPr>
            <a:noAutofit/>
          </a:bodyPr>
          <a:lstStyle>
            <a:lvl1pPr>
              <a:defRPr sz="5000" b="1" i="0">
                <a:solidFill>
                  <a:srgbClr val="F1F9EA"/>
                </a:solidFill>
                <a:latin typeface="Greycliff CF Heavy" pitchFamily="2" charset="0"/>
              </a:defRPr>
            </a:lvl1pPr>
          </a:lstStyle>
          <a:p>
            <a:pPr lvl="0"/>
            <a:r>
              <a:rPr lang="en-US"/>
              <a:t>Click</a:t>
            </a:r>
          </a:p>
        </p:txBody>
      </p:sp>
      <p:sp>
        <p:nvSpPr>
          <p:cNvPr id="16" name="TextBox 15">
            <a:extLst>
              <a:ext uri="{FF2B5EF4-FFF2-40B4-BE49-F238E27FC236}">
                <a16:creationId xmlns:a16="http://schemas.microsoft.com/office/drawing/2014/main" id="{60E2672D-3A01-6C4A-8B7D-7829F0A6B66A}"/>
              </a:ext>
            </a:extLst>
          </p:cNvPr>
          <p:cNvSpPr txBox="1"/>
          <p:nvPr userDrawn="1"/>
        </p:nvSpPr>
        <p:spPr>
          <a:xfrm rot="16200000">
            <a:off x="8776639" y="5345085"/>
            <a:ext cx="1945532" cy="115416"/>
          </a:xfrm>
          <a:prstGeom prst="rect">
            <a:avLst/>
          </a:prstGeom>
          <a:noFill/>
        </p:spPr>
        <p:txBody>
          <a:bodyPr wrap="square" lIns="0" tIns="0" rIns="0" bIns="0" rtlCol="0">
            <a:spAutoFit/>
          </a:bodyPr>
          <a:lstStyle/>
          <a:p>
            <a:r>
              <a:rPr lang="en-GB" sz="750">
                <a:solidFill>
                  <a:schemeClr val="bg1"/>
                </a:solidFill>
              </a:rPr>
              <a:t>©FSC GD / Milan </a:t>
            </a:r>
            <a:r>
              <a:rPr lang="en-GB" sz="750" err="1">
                <a:solidFill>
                  <a:schemeClr val="bg1"/>
                </a:solidFill>
              </a:rPr>
              <a:t>Reška</a:t>
            </a:r>
            <a:endParaRPr lang="en-GB" sz="750">
              <a:solidFill>
                <a:schemeClr val="bg1"/>
              </a:solidFill>
            </a:endParaRPr>
          </a:p>
        </p:txBody>
      </p:sp>
      <p:sp>
        <p:nvSpPr>
          <p:cNvPr id="15" name="Footer Placeholder 2">
            <a:extLst>
              <a:ext uri="{FF2B5EF4-FFF2-40B4-BE49-F238E27FC236}">
                <a16:creationId xmlns:a16="http://schemas.microsoft.com/office/drawing/2014/main" id="{D2F29016-915B-EEC9-6305-A7A36587F1C5}"/>
              </a:ext>
            </a:extLst>
          </p:cNvPr>
          <p:cNvSpPr txBox="1">
            <a:spLocks/>
          </p:cNvSpPr>
          <p:nvPr userDrawn="1"/>
        </p:nvSpPr>
        <p:spPr>
          <a:xfrm>
            <a:off x="549715" y="6525107"/>
            <a:ext cx="7590819" cy="172493"/>
          </a:xfrm>
          <a:prstGeom prst="rect">
            <a:avLst/>
          </a:prstGeom>
        </p:spPr>
        <p:txBody>
          <a:bodyPr vert="horz" lIns="0" tIns="0" rIns="0" bIns="0" rtlCol="0" anchor="t"/>
          <a:lstStyle>
            <a:defPPr>
              <a:defRPr lang="en-US"/>
            </a:defPPr>
            <a:lvl1pPr marL="0" algn="l"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b="0" i="0" dirty="0">
                <a:solidFill>
                  <a:srgbClr val="F1F9EA"/>
                </a:solidFill>
                <a:latin typeface="Greycliff CF" pitchFamily="2" charset="0"/>
              </a:rPr>
              <a:t>Guide til ansvarligt træ i byggeri for almene boligorganisationer / FSC</a:t>
            </a:r>
            <a:r>
              <a:rPr lang="da-DK" b="0" i="0" baseline="30000" dirty="0">
                <a:solidFill>
                  <a:srgbClr val="F1F9EA"/>
                </a:solidFill>
                <a:latin typeface="Greycliff CF" pitchFamily="2" charset="0"/>
              </a:rPr>
              <a:t> </a:t>
            </a:r>
            <a:r>
              <a:rPr lang="da-DK" b="0" i="0" dirty="0">
                <a:solidFill>
                  <a:srgbClr val="F1F9EA"/>
                </a:solidFill>
                <a:latin typeface="Greycliff CF" pitchFamily="2" charset="0"/>
              </a:rPr>
              <a:t>Danmark</a:t>
            </a:r>
            <a:endParaRPr lang="da-DK" b="0" i="0" dirty="0">
              <a:solidFill>
                <a:srgbClr val="F1F9EA"/>
              </a:solidFill>
              <a:highlight>
                <a:srgbClr val="FFFF00"/>
              </a:highlight>
              <a:latin typeface="Greycliff CF" pitchFamily="2"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sp>
        <p:nvSpPr>
          <p:cNvPr id="11" name="Rectangle 10"/>
          <p:cNvSpPr/>
          <p:nvPr userDrawn="1"/>
        </p:nvSpPr>
        <p:spPr>
          <a:xfrm>
            <a:off x="192947" y="0"/>
            <a:ext cx="971565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85C4D"/>
              </a:solidFill>
            </a:endParaRPr>
          </a:p>
        </p:txBody>
      </p:sp>
      <p:sp>
        <p:nvSpPr>
          <p:cNvPr id="8" name="Rectangle 7"/>
          <p:cNvSpPr/>
          <p:nvPr userDrawn="1"/>
        </p:nvSpPr>
        <p:spPr>
          <a:xfrm>
            <a:off x="0" y="0"/>
            <a:ext cx="192947" cy="6858000"/>
          </a:xfrm>
          <a:prstGeom prst="rect">
            <a:avLst/>
          </a:prstGeom>
          <a:solidFill>
            <a:srgbClr val="F1F9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4">
            <a:extLst>
              <a:ext uri="{FF2B5EF4-FFF2-40B4-BE49-F238E27FC236}">
                <a16:creationId xmlns:a16="http://schemas.microsoft.com/office/drawing/2014/main" id="{81C0C825-802A-7C45-8834-73A074EE6E14}"/>
              </a:ext>
            </a:extLst>
          </p:cNvPr>
          <p:cNvSpPr>
            <a:spLocks noGrp="1"/>
          </p:cNvSpPr>
          <p:nvPr>
            <p:ph type="sldNum" sz="quarter" idx="12"/>
          </p:nvPr>
        </p:nvSpPr>
        <p:spPr>
          <a:xfrm>
            <a:off x="7426878" y="6527092"/>
            <a:ext cx="2128183" cy="172492"/>
          </a:xfrm>
        </p:spPr>
        <p:txBody>
          <a:bodyPr/>
          <a:lstStyle>
            <a:lvl1pPr>
              <a:defRPr b="1" i="0">
                <a:solidFill>
                  <a:srgbClr val="F1F9EA"/>
                </a:solidFill>
                <a:latin typeface="Greycliff CF" pitchFamily="2" charset="0"/>
              </a:defRPr>
            </a:lvl1pPr>
          </a:lstStyle>
          <a:p>
            <a:fld id="{6861D334-CCC7-BA42-9BD3-4BCBA6AE3B41}" type="slidenum">
              <a:rPr lang="en-US" smtClean="0"/>
              <a:pPr/>
              <a:t>‹#›</a:t>
            </a:fld>
            <a:endParaRPr lang="en-US"/>
          </a:p>
        </p:txBody>
      </p:sp>
      <p:cxnSp>
        <p:nvCxnSpPr>
          <p:cNvPr id="15" name="Straight Connector 14">
            <a:extLst>
              <a:ext uri="{FF2B5EF4-FFF2-40B4-BE49-F238E27FC236}">
                <a16:creationId xmlns:a16="http://schemas.microsoft.com/office/drawing/2014/main" id="{88F99190-4D42-4641-94E9-1FAC426E6E47}"/>
              </a:ext>
            </a:extLst>
          </p:cNvPr>
          <p:cNvCxnSpPr>
            <a:cxnSpLocks/>
          </p:cNvCxnSpPr>
          <p:nvPr userDrawn="1"/>
        </p:nvCxnSpPr>
        <p:spPr>
          <a:xfrm>
            <a:off x="522478" y="6462189"/>
            <a:ext cx="9005343" cy="0"/>
          </a:xfrm>
          <a:prstGeom prst="line">
            <a:avLst/>
          </a:prstGeom>
          <a:ln w="12700">
            <a:solidFill>
              <a:srgbClr val="F1F9EA"/>
            </a:solidFill>
          </a:ln>
        </p:spPr>
        <p:style>
          <a:lnRef idx="1">
            <a:schemeClr val="accent1"/>
          </a:lnRef>
          <a:fillRef idx="0">
            <a:schemeClr val="accent1"/>
          </a:fillRef>
          <a:effectRef idx="0">
            <a:schemeClr val="accent1"/>
          </a:effectRef>
          <a:fontRef idx="minor">
            <a:schemeClr val="tx1"/>
          </a:fontRef>
        </p:style>
      </p:cxnSp>
      <p:sp>
        <p:nvSpPr>
          <p:cNvPr id="9" name="Footer Placeholder 2">
            <a:extLst>
              <a:ext uri="{FF2B5EF4-FFF2-40B4-BE49-F238E27FC236}">
                <a16:creationId xmlns:a16="http://schemas.microsoft.com/office/drawing/2014/main" id="{BC0373E1-23B4-429F-F14F-58D22B03BC7E}"/>
              </a:ext>
            </a:extLst>
          </p:cNvPr>
          <p:cNvSpPr txBox="1">
            <a:spLocks/>
          </p:cNvSpPr>
          <p:nvPr userDrawn="1"/>
        </p:nvSpPr>
        <p:spPr>
          <a:xfrm>
            <a:off x="549715" y="6525107"/>
            <a:ext cx="7590819" cy="172493"/>
          </a:xfrm>
          <a:prstGeom prst="rect">
            <a:avLst/>
          </a:prstGeom>
        </p:spPr>
        <p:txBody>
          <a:bodyPr vert="horz" lIns="0" tIns="0" rIns="0" bIns="0" rtlCol="0" anchor="t"/>
          <a:lstStyle>
            <a:defPPr>
              <a:defRPr lang="en-US"/>
            </a:defPPr>
            <a:lvl1pPr marL="0" algn="l"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b="0" i="0" dirty="0">
                <a:solidFill>
                  <a:srgbClr val="F1F9EA"/>
                </a:solidFill>
                <a:latin typeface="Greycliff CF" pitchFamily="2" charset="0"/>
              </a:rPr>
              <a:t>Guide til ansvarligt træ i byggeri for almene boligorganisationer / FSC</a:t>
            </a:r>
            <a:r>
              <a:rPr lang="da-DK" b="0" i="0" baseline="30000" dirty="0">
                <a:solidFill>
                  <a:srgbClr val="F1F9EA"/>
                </a:solidFill>
                <a:latin typeface="Greycliff CF" pitchFamily="2" charset="0"/>
              </a:rPr>
              <a:t> </a:t>
            </a:r>
            <a:r>
              <a:rPr lang="da-DK" b="0" i="0" dirty="0">
                <a:solidFill>
                  <a:srgbClr val="F1F9EA"/>
                </a:solidFill>
                <a:latin typeface="Greycliff CF" pitchFamily="2" charset="0"/>
              </a:rPr>
              <a:t>Danmark</a:t>
            </a:r>
            <a:endParaRPr lang="da-DK" b="0" i="0" dirty="0">
              <a:solidFill>
                <a:srgbClr val="F1F9EA"/>
              </a:solidFill>
              <a:highlight>
                <a:srgbClr val="FFFF00"/>
              </a:highlight>
              <a:latin typeface="Greycliff CF" pitchFamily="2" charset="0"/>
            </a:endParaRPr>
          </a:p>
        </p:txBody>
      </p:sp>
      <p:pic>
        <p:nvPicPr>
          <p:cNvPr id="3" name="Picture 2" descr="A picture containing text&#10;&#10;Description automatically generated">
            <a:extLst>
              <a:ext uri="{FF2B5EF4-FFF2-40B4-BE49-F238E27FC236}">
                <a16:creationId xmlns:a16="http://schemas.microsoft.com/office/drawing/2014/main" id="{C9548FB9-4A3E-1D69-9245-1E7A11823B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478" y="281779"/>
            <a:ext cx="1760328" cy="772601"/>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6">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6CB2BE-F274-D248-8BCE-9FB9953A7E0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2"/>
            <a:ext cx="9906001" cy="6871000"/>
          </a:xfrm>
          <a:prstGeom prst="rect">
            <a:avLst/>
          </a:prstGeom>
        </p:spPr>
      </p:pic>
      <p:sp>
        <p:nvSpPr>
          <p:cNvPr id="17" name="Rectangle 16">
            <a:extLst>
              <a:ext uri="{FF2B5EF4-FFF2-40B4-BE49-F238E27FC236}">
                <a16:creationId xmlns:a16="http://schemas.microsoft.com/office/drawing/2014/main" id="{E318EF90-BA34-1347-BC1D-F7B266D8FAE9}"/>
              </a:ext>
            </a:extLst>
          </p:cNvPr>
          <p:cNvSpPr/>
          <p:nvPr userDrawn="1"/>
        </p:nvSpPr>
        <p:spPr>
          <a:xfrm flipV="1">
            <a:off x="-2" y="4902902"/>
            <a:ext cx="9906000" cy="1974595"/>
          </a:xfrm>
          <a:prstGeom prst="rect">
            <a:avLst/>
          </a:prstGeom>
          <a:gradFill>
            <a:gsLst>
              <a:gs pos="100000">
                <a:schemeClr val="tx1">
                  <a:alpha val="0"/>
                </a:schemeClr>
              </a:gs>
              <a:gs pos="0">
                <a:schemeClr val="tx1">
                  <a:alpha val="57000"/>
                </a:schemeClr>
              </a:gs>
              <a:gs pos="33000">
                <a:schemeClr val="tx1">
                  <a:alpha val="46000"/>
                </a:schemeClr>
              </a:gs>
              <a:gs pos="67000">
                <a:schemeClr val="tx1">
                  <a:alpha val="1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ctr"/>
            <a:endParaRPr lang="en-US" sz="1000" b="1" err="1">
              <a:solidFill>
                <a:schemeClr val="bg1"/>
              </a:solidFill>
            </a:endParaRPr>
          </a:p>
        </p:txBody>
      </p:sp>
      <p:sp>
        <p:nvSpPr>
          <p:cNvPr id="10" name="Rectangle 9"/>
          <p:cNvSpPr/>
          <p:nvPr userDrawn="1"/>
        </p:nvSpPr>
        <p:spPr>
          <a:xfrm flipV="1">
            <a:off x="0" y="4883405"/>
            <a:ext cx="9906000" cy="1974595"/>
          </a:xfrm>
          <a:prstGeom prst="rect">
            <a:avLst/>
          </a:prstGeom>
          <a:gradFill>
            <a:gsLst>
              <a:gs pos="100000">
                <a:schemeClr val="tx1">
                  <a:alpha val="0"/>
                </a:schemeClr>
              </a:gs>
              <a:gs pos="0">
                <a:schemeClr val="tx1">
                  <a:alpha val="57000"/>
                </a:schemeClr>
              </a:gs>
              <a:gs pos="33000">
                <a:schemeClr val="tx1">
                  <a:alpha val="46000"/>
                </a:schemeClr>
              </a:gs>
              <a:gs pos="67000">
                <a:schemeClr val="tx1">
                  <a:alpha val="1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ctr"/>
            <a:endParaRPr lang="en-US" sz="1000" b="1" err="1">
              <a:solidFill>
                <a:schemeClr val="bg1"/>
              </a:solidFill>
            </a:endParaRPr>
          </a:p>
        </p:txBody>
      </p:sp>
      <p:sp>
        <p:nvSpPr>
          <p:cNvPr id="9" name="Rectangle 8"/>
          <p:cNvSpPr/>
          <p:nvPr userDrawn="1"/>
        </p:nvSpPr>
        <p:spPr>
          <a:xfrm>
            <a:off x="0" y="0"/>
            <a:ext cx="4655890" cy="6858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a:xfrm>
            <a:off x="549718" y="6527092"/>
            <a:ext cx="4403282" cy="220617"/>
          </a:xfrm>
        </p:spPr>
        <p:txBody>
          <a:bodyPr/>
          <a:lstStyle>
            <a:lvl1pPr>
              <a:defRPr>
                <a:solidFill>
                  <a:schemeClr val="bg2"/>
                </a:solidFill>
              </a:defRPr>
            </a:lvl1pPr>
          </a:lstStyle>
          <a:p>
            <a:r>
              <a:rPr lang="da-DK" b="0" i="0" dirty="0">
                <a:solidFill>
                  <a:srgbClr val="F1F9EA"/>
                </a:solidFill>
                <a:latin typeface="Greycliff CF" pitchFamily="2" charset="0"/>
              </a:rPr>
              <a:t>Guide til ansvarligt træ i byggeri for almene boligorganisationer / FSC</a:t>
            </a:r>
            <a:r>
              <a:rPr lang="da-DK" b="0" i="0" baseline="30000" dirty="0">
                <a:solidFill>
                  <a:srgbClr val="F1F9EA"/>
                </a:solidFill>
                <a:latin typeface="Greycliff CF" pitchFamily="2" charset="0"/>
              </a:rPr>
              <a:t>® </a:t>
            </a:r>
            <a:r>
              <a:rPr lang="da-DK" b="0" i="0" dirty="0">
                <a:solidFill>
                  <a:srgbClr val="F1F9EA"/>
                </a:solidFill>
                <a:latin typeface="Greycliff CF" pitchFamily="2" charset="0"/>
              </a:rPr>
              <a:t>Danmark</a:t>
            </a:r>
            <a:endParaRPr lang="da-DK" b="0" i="0" dirty="0">
              <a:solidFill>
                <a:srgbClr val="F1F9EA"/>
              </a:solidFill>
              <a:highlight>
                <a:srgbClr val="FFFF00"/>
              </a:highlight>
              <a:latin typeface="Greycliff CF" pitchFamily="2" charset="0"/>
            </a:endParaRPr>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6861D334-CCC7-BA42-9BD3-4BCBA6AE3B41}" type="slidenum">
              <a:rPr lang="en-US" smtClean="0"/>
              <a:pPr/>
              <a:t>‹#›</a:t>
            </a:fld>
            <a:endParaRPr lang="en-US"/>
          </a:p>
        </p:txBody>
      </p:sp>
      <p:sp>
        <p:nvSpPr>
          <p:cNvPr id="18" name="Content Placeholder 17"/>
          <p:cNvSpPr>
            <a:spLocks noGrp="1"/>
          </p:cNvSpPr>
          <p:nvPr>
            <p:ph sz="quarter" idx="14" hasCustomPrompt="1"/>
          </p:nvPr>
        </p:nvSpPr>
        <p:spPr>
          <a:xfrm>
            <a:off x="515343" y="-1"/>
            <a:ext cx="1914267" cy="1446263"/>
          </a:xfrm>
        </p:spPr>
        <p:txBody>
          <a:bodyPr>
            <a:noAutofit/>
          </a:bodyPr>
          <a:lstStyle>
            <a:lvl1pPr>
              <a:defRPr sz="10500" b="1">
                <a:solidFill>
                  <a:schemeClr val="accent2"/>
                </a:solidFill>
              </a:defRPr>
            </a:lvl1pPr>
          </a:lstStyle>
          <a:p>
            <a:pPr lvl="0"/>
            <a:r>
              <a:rPr lang="en-US"/>
              <a:t>6</a:t>
            </a:r>
          </a:p>
        </p:txBody>
      </p:sp>
      <p:cxnSp>
        <p:nvCxnSpPr>
          <p:cNvPr id="12" name="Straight Connector 11"/>
          <p:cNvCxnSpPr/>
          <p:nvPr userDrawn="1"/>
        </p:nvCxnSpPr>
        <p:spPr>
          <a:xfrm>
            <a:off x="549718" y="6462189"/>
            <a:ext cx="9005343" cy="1677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p:nvPr>
        </p:nvSpPr>
        <p:spPr>
          <a:xfrm>
            <a:off x="549718" y="1602894"/>
            <a:ext cx="3710310" cy="1147181"/>
          </a:xfrm>
        </p:spPr>
        <p:txBody>
          <a:bodyPr anchor="t"/>
          <a:lstStyle>
            <a:lvl1pPr>
              <a:defRPr sz="2800">
                <a:solidFill>
                  <a:schemeClr val="bg2"/>
                </a:solidFill>
              </a:defRPr>
            </a:lvl1pPr>
          </a:lstStyle>
          <a:p>
            <a:r>
              <a:rPr lang="en-US"/>
              <a:t>Click to edit Master title style</a:t>
            </a:r>
          </a:p>
        </p:txBody>
      </p:sp>
      <p:sp>
        <p:nvSpPr>
          <p:cNvPr id="15" name="Content Placeholder 15"/>
          <p:cNvSpPr>
            <a:spLocks noGrp="1"/>
          </p:cNvSpPr>
          <p:nvPr>
            <p:ph sz="quarter" idx="13"/>
          </p:nvPr>
        </p:nvSpPr>
        <p:spPr>
          <a:xfrm>
            <a:off x="549718" y="2750076"/>
            <a:ext cx="2917382" cy="2536944"/>
          </a:xfrm>
        </p:spPr>
        <p:txBody>
          <a:bodyPr>
            <a:normAutofit/>
          </a:bodyPr>
          <a:lstStyle>
            <a:lvl1pPr>
              <a:defRPr sz="1400" b="1">
                <a:solidFill>
                  <a:schemeClr val="accent2"/>
                </a:solidFill>
              </a:defRPr>
            </a:lvl1pPr>
          </a:lstStyle>
          <a:p>
            <a:pPr lvl="0"/>
            <a:r>
              <a:rPr lang="en-US"/>
              <a:t>Click to edit Master text styles</a:t>
            </a:r>
          </a:p>
        </p:txBody>
      </p:sp>
      <p:sp>
        <p:nvSpPr>
          <p:cNvPr id="16" name="TextBox 15">
            <a:extLst>
              <a:ext uri="{FF2B5EF4-FFF2-40B4-BE49-F238E27FC236}">
                <a16:creationId xmlns:a16="http://schemas.microsoft.com/office/drawing/2014/main" id="{90B0F9D6-C4D7-624F-82AB-9BAC43D658D7}"/>
              </a:ext>
            </a:extLst>
          </p:cNvPr>
          <p:cNvSpPr txBox="1"/>
          <p:nvPr userDrawn="1"/>
        </p:nvSpPr>
        <p:spPr>
          <a:xfrm rot="16200000">
            <a:off x="8776639" y="5345085"/>
            <a:ext cx="1945532" cy="115416"/>
          </a:xfrm>
          <a:prstGeom prst="rect">
            <a:avLst/>
          </a:prstGeom>
          <a:noFill/>
        </p:spPr>
        <p:txBody>
          <a:bodyPr wrap="square" lIns="0" tIns="0" rIns="0" bIns="0" rtlCol="0">
            <a:spAutoFit/>
          </a:bodyPr>
          <a:lstStyle/>
          <a:p>
            <a:r>
              <a:rPr lang="en-GB" sz="750">
                <a:solidFill>
                  <a:schemeClr val="bg1"/>
                </a:solidFill>
              </a:rPr>
              <a:t>©FSC GD / Jean Baptiste Lopez</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7">
    <p:spTree>
      <p:nvGrpSpPr>
        <p:cNvPr id="1" name=""/>
        <p:cNvGrpSpPr/>
        <p:nvPr/>
      </p:nvGrpSpPr>
      <p:grpSpPr>
        <a:xfrm>
          <a:off x="0" y="0"/>
          <a:ext cx="0" cy="0"/>
          <a:chOff x="0" y="0"/>
          <a:chExt cx="0" cy="0"/>
        </a:xfrm>
      </p:grpSpPr>
      <p:pic>
        <p:nvPicPr>
          <p:cNvPr id="2" name="Picture 1" descr="A picture containing text, indoor, desk&#10;&#10;Description automatically generated">
            <a:extLst>
              <a:ext uri="{FF2B5EF4-FFF2-40B4-BE49-F238E27FC236}">
                <a16:creationId xmlns:a16="http://schemas.microsoft.com/office/drawing/2014/main" id="{BC4B3F2F-63F5-6E99-1A88-F1D1F7D0B08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1"/>
            <a:ext cx="9905999" cy="6968506"/>
          </a:xfrm>
          <a:prstGeom prst="rect">
            <a:avLst/>
          </a:prstGeom>
        </p:spPr>
      </p:pic>
      <p:sp>
        <p:nvSpPr>
          <p:cNvPr id="23" name="Rectangle 22">
            <a:extLst>
              <a:ext uri="{FF2B5EF4-FFF2-40B4-BE49-F238E27FC236}">
                <a16:creationId xmlns:a16="http://schemas.microsoft.com/office/drawing/2014/main" id="{4E410E63-B8D7-2D4D-98C9-41162CE5B7B4}"/>
              </a:ext>
            </a:extLst>
          </p:cNvPr>
          <p:cNvSpPr/>
          <p:nvPr userDrawn="1"/>
        </p:nvSpPr>
        <p:spPr>
          <a:xfrm flipV="1">
            <a:off x="-4" y="4883405"/>
            <a:ext cx="9906000" cy="1974595"/>
          </a:xfrm>
          <a:prstGeom prst="rect">
            <a:avLst/>
          </a:prstGeom>
          <a:gradFill>
            <a:gsLst>
              <a:gs pos="100000">
                <a:schemeClr val="tx1">
                  <a:alpha val="0"/>
                </a:schemeClr>
              </a:gs>
              <a:gs pos="0">
                <a:schemeClr val="tx1">
                  <a:alpha val="57000"/>
                </a:schemeClr>
              </a:gs>
              <a:gs pos="33000">
                <a:schemeClr val="tx1">
                  <a:alpha val="46000"/>
                </a:schemeClr>
              </a:gs>
              <a:gs pos="67000">
                <a:schemeClr val="tx1">
                  <a:alpha val="1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ctr"/>
            <a:endParaRPr lang="en-US" sz="1000" b="1" err="1">
              <a:solidFill>
                <a:schemeClr val="bg1"/>
              </a:solidFill>
            </a:endParaRPr>
          </a:p>
        </p:txBody>
      </p:sp>
      <p:sp>
        <p:nvSpPr>
          <p:cNvPr id="22" name="Rectangle 21">
            <a:extLst>
              <a:ext uri="{FF2B5EF4-FFF2-40B4-BE49-F238E27FC236}">
                <a16:creationId xmlns:a16="http://schemas.microsoft.com/office/drawing/2014/main" id="{09A8EA56-508E-E848-8158-D6C5A353B71E}"/>
              </a:ext>
            </a:extLst>
          </p:cNvPr>
          <p:cNvSpPr/>
          <p:nvPr userDrawn="1"/>
        </p:nvSpPr>
        <p:spPr>
          <a:xfrm flipV="1">
            <a:off x="-2" y="4883405"/>
            <a:ext cx="9906000" cy="1974595"/>
          </a:xfrm>
          <a:prstGeom prst="rect">
            <a:avLst/>
          </a:prstGeom>
          <a:gradFill>
            <a:gsLst>
              <a:gs pos="100000">
                <a:schemeClr val="tx1">
                  <a:alpha val="0"/>
                </a:schemeClr>
              </a:gs>
              <a:gs pos="0">
                <a:schemeClr val="tx1">
                  <a:alpha val="57000"/>
                </a:schemeClr>
              </a:gs>
              <a:gs pos="33000">
                <a:schemeClr val="tx1">
                  <a:alpha val="46000"/>
                </a:schemeClr>
              </a:gs>
              <a:gs pos="67000">
                <a:schemeClr val="tx1">
                  <a:alpha val="1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ctr"/>
            <a:endParaRPr lang="en-US" sz="1000" b="1" err="1">
              <a:solidFill>
                <a:schemeClr val="bg1"/>
              </a:solidFill>
            </a:endParaRPr>
          </a:p>
        </p:txBody>
      </p:sp>
      <p:sp>
        <p:nvSpPr>
          <p:cNvPr id="9" name="Rectangle 8"/>
          <p:cNvSpPr/>
          <p:nvPr userDrawn="1"/>
        </p:nvSpPr>
        <p:spPr>
          <a:xfrm>
            <a:off x="0" y="0"/>
            <a:ext cx="4655890" cy="6858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6861D334-CCC7-BA42-9BD3-4BCBA6AE3B41}" type="slidenum">
              <a:rPr lang="en-US" smtClean="0"/>
              <a:pPr/>
              <a:t>‹#›</a:t>
            </a:fld>
            <a:endParaRPr lang="en-US"/>
          </a:p>
        </p:txBody>
      </p:sp>
      <p:sp>
        <p:nvSpPr>
          <p:cNvPr id="18" name="Content Placeholder 17"/>
          <p:cNvSpPr>
            <a:spLocks noGrp="1"/>
          </p:cNvSpPr>
          <p:nvPr>
            <p:ph sz="quarter" idx="14" hasCustomPrompt="1"/>
          </p:nvPr>
        </p:nvSpPr>
        <p:spPr>
          <a:xfrm>
            <a:off x="508763" y="-1"/>
            <a:ext cx="1982722" cy="1446263"/>
          </a:xfrm>
        </p:spPr>
        <p:txBody>
          <a:bodyPr>
            <a:noAutofit/>
          </a:bodyPr>
          <a:lstStyle>
            <a:lvl1pPr>
              <a:defRPr sz="10500" b="1">
                <a:solidFill>
                  <a:schemeClr val="accent2"/>
                </a:solidFill>
              </a:defRPr>
            </a:lvl1pPr>
          </a:lstStyle>
          <a:p>
            <a:pPr lvl="0"/>
            <a:r>
              <a:rPr lang="en-US"/>
              <a:t>7</a:t>
            </a:r>
          </a:p>
        </p:txBody>
      </p:sp>
      <p:cxnSp>
        <p:nvCxnSpPr>
          <p:cNvPr id="12" name="Straight Connector 11"/>
          <p:cNvCxnSpPr/>
          <p:nvPr userDrawn="1"/>
        </p:nvCxnSpPr>
        <p:spPr>
          <a:xfrm>
            <a:off x="549718" y="6462189"/>
            <a:ext cx="9005343" cy="1677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p:nvPr>
        </p:nvSpPr>
        <p:spPr>
          <a:xfrm>
            <a:off x="549718" y="1602894"/>
            <a:ext cx="3710310" cy="1147181"/>
          </a:xfrm>
        </p:spPr>
        <p:txBody>
          <a:bodyPr anchor="t"/>
          <a:lstStyle>
            <a:lvl1pPr>
              <a:defRPr sz="2800">
                <a:solidFill>
                  <a:schemeClr val="bg2"/>
                </a:solidFill>
              </a:defRPr>
            </a:lvl1pPr>
          </a:lstStyle>
          <a:p>
            <a:r>
              <a:rPr lang="en-US"/>
              <a:t>Click to edit Master title style</a:t>
            </a:r>
          </a:p>
        </p:txBody>
      </p:sp>
      <p:sp>
        <p:nvSpPr>
          <p:cNvPr id="15" name="Content Placeholder 15"/>
          <p:cNvSpPr>
            <a:spLocks noGrp="1"/>
          </p:cNvSpPr>
          <p:nvPr>
            <p:ph sz="quarter" idx="13"/>
          </p:nvPr>
        </p:nvSpPr>
        <p:spPr>
          <a:xfrm>
            <a:off x="549718" y="2750076"/>
            <a:ext cx="2917382" cy="2536944"/>
          </a:xfrm>
        </p:spPr>
        <p:txBody>
          <a:bodyPr>
            <a:normAutofit/>
          </a:bodyPr>
          <a:lstStyle>
            <a:lvl1pPr>
              <a:defRPr sz="1400" b="1">
                <a:solidFill>
                  <a:schemeClr val="accent2"/>
                </a:solidFill>
              </a:defRPr>
            </a:lvl1pPr>
          </a:lstStyle>
          <a:p>
            <a:pPr lvl="0"/>
            <a:r>
              <a:rPr lang="en-US"/>
              <a:t>Click to edit Master text styles</a:t>
            </a:r>
          </a:p>
        </p:txBody>
      </p:sp>
      <p:sp>
        <p:nvSpPr>
          <p:cNvPr id="24" name="TextBox 23">
            <a:extLst>
              <a:ext uri="{FF2B5EF4-FFF2-40B4-BE49-F238E27FC236}">
                <a16:creationId xmlns:a16="http://schemas.microsoft.com/office/drawing/2014/main" id="{B2D89362-396A-994A-B2CA-67A89A9E2348}"/>
              </a:ext>
            </a:extLst>
          </p:cNvPr>
          <p:cNvSpPr txBox="1"/>
          <p:nvPr userDrawn="1"/>
        </p:nvSpPr>
        <p:spPr>
          <a:xfrm rot="16200000">
            <a:off x="8776639" y="5345085"/>
            <a:ext cx="1945532" cy="115416"/>
          </a:xfrm>
          <a:prstGeom prst="rect">
            <a:avLst/>
          </a:prstGeom>
          <a:noFill/>
        </p:spPr>
        <p:txBody>
          <a:bodyPr wrap="square" lIns="0" tIns="0" rIns="0" bIns="0" rtlCol="0">
            <a:spAutoFit/>
          </a:bodyPr>
          <a:lstStyle/>
          <a:p>
            <a:r>
              <a:rPr lang="en-GB" sz="750">
                <a:solidFill>
                  <a:schemeClr val="bg1"/>
                </a:solidFill>
              </a:rPr>
              <a:t>©FSC GD / Arturo Escobar</a:t>
            </a:r>
          </a:p>
        </p:txBody>
      </p:sp>
      <p:sp>
        <p:nvSpPr>
          <p:cNvPr id="4" name="Footer Placeholder 3">
            <a:extLst>
              <a:ext uri="{FF2B5EF4-FFF2-40B4-BE49-F238E27FC236}">
                <a16:creationId xmlns:a16="http://schemas.microsoft.com/office/drawing/2014/main" id="{BA6EF508-AC27-C9A8-1203-98C456D0D922}"/>
              </a:ext>
            </a:extLst>
          </p:cNvPr>
          <p:cNvSpPr>
            <a:spLocks noGrp="1"/>
          </p:cNvSpPr>
          <p:nvPr>
            <p:ph type="ftr" sz="quarter" idx="11"/>
          </p:nvPr>
        </p:nvSpPr>
        <p:spPr>
          <a:xfrm>
            <a:off x="549718" y="6527092"/>
            <a:ext cx="4403282" cy="220617"/>
          </a:xfrm>
        </p:spPr>
        <p:txBody>
          <a:bodyPr/>
          <a:lstStyle>
            <a:lvl1pPr>
              <a:defRPr>
                <a:solidFill>
                  <a:schemeClr val="bg2"/>
                </a:solidFill>
              </a:defRPr>
            </a:lvl1pPr>
          </a:lstStyle>
          <a:p>
            <a:r>
              <a:rPr lang="da-DK" b="0" i="0" dirty="0">
                <a:solidFill>
                  <a:srgbClr val="F1F9EA"/>
                </a:solidFill>
                <a:latin typeface="Greycliff CF" pitchFamily="2" charset="0"/>
              </a:rPr>
              <a:t>Guide til ansvarligt træ i byggeri for almene boligorganisationer / FSC</a:t>
            </a:r>
            <a:r>
              <a:rPr lang="da-DK" b="0" i="0" baseline="30000" dirty="0">
                <a:solidFill>
                  <a:srgbClr val="F1F9EA"/>
                </a:solidFill>
                <a:latin typeface="Greycliff CF" pitchFamily="2" charset="0"/>
              </a:rPr>
              <a:t>® </a:t>
            </a:r>
            <a:r>
              <a:rPr lang="da-DK" b="0" i="0" dirty="0">
                <a:solidFill>
                  <a:srgbClr val="F1F9EA"/>
                </a:solidFill>
                <a:latin typeface="Greycliff CF" pitchFamily="2" charset="0"/>
              </a:rPr>
              <a:t>Danmark</a:t>
            </a:r>
            <a:endParaRPr lang="da-DK" b="0" i="0" dirty="0">
              <a:solidFill>
                <a:srgbClr val="F1F9EA"/>
              </a:solidFill>
              <a:highlight>
                <a:srgbClr val="FFFF00"/>
              </a:highlight>
              <a:latin typeface="Greycliff CF" pitchFamily="2"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8">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0A2708BF-9C97-AF4A-9517-05C48B1E8EF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1"/>
            <a:ext cx="9906000" cy="6858000"/>
          </a:xfrm>
          <a:prstGeom prst="rect">
            <a:avLst/>
          </a:prstGeom>
        </p:spPr>
      </p:pic>
      <p:sp>
        <p:nvSpPr>
          <p:cNvPr id="10" name="Rectangle 9"/>
          <p:cNvSpPr/>
          <p:nvPr userDrawn="1"/>
        </p:nvSpPr>
        <p:spPr>
          <a:xfrm flipV="1">
            <a:off x="0" y="4883405"/>
            <a:ext cx="9906000" cy="1974595"/>
          </a:xfrm>
          <a:prstGeom prst="rect">
            <a:avLst/>
          </a:prstGeom>
          <a:gradFill>
            <a:gsLst>
              <a:gs pos="100000">
                <a:schemeClr val="tx1">
                  <a:alpha val="0"/>
                </a:schemeClr>
              </a:gs>
              <a:gs pos="0">
                <a:schemeClr val="tx1">
                  <a:alpha val="57000"/>
                </a:schemeClr>
              </a:gs>
              <a:gs pos="33000">
                <a:schemeClr val="tx1">
                  <a:alpha val="46000"/>
                </a:schemeClr>
              </a:gs>
              <a:gs pos="67000">
                <a:schemeClr val="tx1">
                  <a:alpha val="1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ctr"/>
            <a:endParaRPr lang="en-US" sz="1000" b="1" err="1">
              <a:solidFill>
                <a:schemeClr val="bg1"/>
              </a:solidFill>
            </a:endParaRPr>
          </a:p>
        </p:txBody>
      </p:sp>
      <p:sp>
        <p:nvSpPr>
          <p:cNvPr id="9" name="Rectangle 8"/>
          <p:cNvSpPr/>
          <p:nvPr userDrawn="1"/>
        </p:nvSpPr>
        <p:spPr>
          <a:xfrm>
            <a:off x="0" y="0"/>
            <a:ext cx="4655890" cy="6858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lvl1pPr>
              <a:defRPr>
                <a:solidFill>
                  <a:schemeClr val="bg2"/>
                </a:solidFill>
              </a:defRPr>
            </a:lvl1pPr>
          </a:lstStyle>
          <a:p>
            <a:r>
              <a:rPr lang="en-US"/>
              <a:t>FSC</a:t>
            </a:r>
            <a:r>
              <a:rPr lang="en-US" baseline="30000"/>
              <a:t>®</a:t>
            </a:r>
            <a:r>
              <a:rPr lang="en-US"/>
              <a:t> Trademark Use Guide For Promotional </a:t>
            </a:r>
            <a:r>
              <a:rPr lang="en-US" err="1"/>
              <a:t>Licence</a:t>
            </a:r>
            <a:r>
              <a:rPr lang="en-US"/>
              <a:t> Holders</a:t>
            </a:r>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6861D334-CCC7-BA42-9BD3-4BCBA6AE3B41}" type="slidenum">
              <a:rPr lang="en-US" smtClean="0"/>
              <a:pPr/>
              <a:t>‹#›</a:t>
            </a:fld>
            <a:endParaRPr lang="en-US"/>
          </a:p>
        </p:txBody>
      </p:sp>
      <p:sp>
        <p:nvSpPr>
          <p:cNvPr id="18" name="Content Placeholder 17"/>
          <p:cNvSpPr>
            <a:spLocks noGrp="1"/>
          </p:cNvSpPr>
          <p:nvPr>
            <p:ph sz="quarter" idx="14" hasCustomPrompt="1"/>
          </p:nvPr>
        </p:nvSpPr>
        <p:spPr>
          <a:xfrm>
            <a:off x="508763" y="-1"/>
            <a:ext cx="1968971" cy="1446263"/>
          </a:xfrm>
        </p:spPr>
        <p:txBody>
          <a:bodyPr>
            <a:noAutofit/>
          </a:bodyPr>
          <a:lstStyle>
            <a:lvl1pPr>
              <a:defRPr sz="10500" b="1">
                <a:solidFill>
                  <a:schemeClr val="accent2"/>
                </a:solidFill>
              </a:defRPr>
            </a:lvl1pPr>
          </a:lstStyle>
          <a:p>
            <a:pPr lvl="0"/>
            <a:r>
              <a:rPr lang="en-US"/>
              <a:t>8</a:t>
            </a:r>
          </a:p>
        </p:txBody>
      </p:sp>
      <p:cxnSp>
        <p:nvCxnSpPr>
          <p:cNvPr id="12" name="Straight Connector 11"/>
          <p:cNvCxnSpPr/>
          <p:nvPr userDrawn="1"/>
        </p:nvCxnSpPr>
        <p:spPr>
          <a:xfrm>
            <a:off x="549718" y="6462189"/>
            <a:ext cx="9005343" cy="1677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p:nvPr>
        </p:nvSpPr>
        <p:spPr>
          <a:xfrm>
            <a:off x="549718" y="1602894"/>
            <a:ext cx="3710310" cy="1147181"/>
          </a:xfrm>
        </p:spPr>
        <p:txBody>
          <a:bodyPr anchor="t"/>
          <a:lstStyle>
            <a:lvl1pPr>
              <a:defRPr sz="2800">
                <a:solidFill>
                  <a:schemeClr val="bg2"/>
                </a:solidFill>
              </a:defRPr>
            </a:lvl1pPr>
          </a:lstStyle>
          <a:p>
            <a:r>
              <a:rPr lang="en-US"/>
              <a:t>Click to edit Master title style</a:t>
            </a:r>
          </a:p>
        </p:txBody>
      </p:sp>
      <p:sp>
        <p:nvSpPr>
          <p:cNvPr id="15" name="Content Placeholder 15"/>
          <p:cNvSpPr>
            <a:spLocks noGrp="1"/>
          </p:cNvSpPr>
          <p:nvPr>
            <p:ph sz="quarter" idx="13"/>
          </p:nvPr>
        </p:nvSpPr>
        <p:spPr>
          <a:xfrm>
            <a:off x="549718" y="2750076"/>
            <a:ext cx="2917382" cy="2536944"/>
          </a:xfrm>
        </p:spPr>
        <p:txBody>
          <a:bodyPr>
            <a:normAutofit/>
          </a:bodyPr>
          <a:lstStyle>
            <a:lvl1pPr>
              <a:defRPr sz="1400" b="1">
                <a:solidFill>
                  <a:schemeClr val="accent2"/>
                </a:solidFill>
              </a:defRPr>
            </a:lvl1pPr>
          </a:lstStyle>
          <a:p>
            <a:pPr lvl="0"/>
            <a:r>
              <a:rPr lang="en-US"/>
              <a:t>Click to edit Master text styles</a:t>
            </a:r>
          </a:p>
        </p:txBody>
      </p:sp>
      <p:sp>
        <p:nvSpPr>
          <p:cNvPr id="16" name="TextBox 15">
            <a:extLst>
              <a:ext uri="{FF2B5EF4-FFF2-40B4-BE49-F238E27FC236}">
                <a16:creationId xmlns:a16="http://schemas.microsoft.com/office/drawing/2014/main" id="{A7BC6F45-7FCC-8549-AE1B-CD66B3D828B9}"/>
              </a:ext>
            </a:extLst>
          </p:cNvPr>
          <p:cNvSpPr txBox="1"/>
          <p:nvPr userDrawn="1"/>
        </p:nvSpPr>
        <p:spPr>
          <a:xfrm rot="16200000">
            <a:off x="8776639" y="5345085"/>
            <a:ext cx="1945532" cy="115416"/>
          </a:xfrm>
          <a:prstGeom prst="rect">
            <a:avLst/>
          </a:prstGeom>
          <a:noFill/>
        </p:spPr>
        <p:txBody>
          <a:bodyPr wrap="square" lIns="0" tIns="0" rIns="0" bIns="0" rtlCol="0">
            <a:spAutoFit/>
          </a:bodyPr>
          <a:lstStyle/>
          <a:p>
            <a:r>
              <a:rPr lang="en-GB" sz="750">
                <a:solidFill>
                  <a:schemeClr val="bg1"/>
                </a:solidFill>
              </a:rPr>
              <a:t>©FSC GD / Arturo Escobar</a:t>
            </a:r>
          </a:p>
        </p:txBody>
      </p:sp>
    </p:spTree>
    <p:extLst>
      <p:ext uri="{BB962C8B-B14F-4D97-AF65-F5344CB8AC3E}">
        <p14:creationId xmlns:p14="http://schemas.microsoft.com/office/powerpoint/2010/main" val="2890847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9">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42120595-2557-454C-8D19-734A7B873B5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a:stretch/>
        </p:blipFill>
        <p:spPr>
          <a:xfrm>
            <a:off x="0" y="0"/>
            <a:ext cx="9906000" cy="6858002"/>
          </a:xfrm>
          <a:prstGeom prst="rect">
            <a:avLst/>
          </a:prstGeom>
        </p:spPr>
      </p:pic>
      <p:sp>
        <p:nvSpPr>
          <p:cNvPr id="10" name="Rectangle 9"/>
          <p:cNvSpPr/>
          <p:nvPr userDrawn="1"/>
        </p:nvSpPr>
        <p:spPr>
          <a:xfrm flipV="1">
            <a:off x="0" y="4883405"/>
            <a:ext cx="9906000" cy="1974595"/>
          </a:xfrm>
          <a:prstGeom prst="rect">
            <a:avLst/>
          </a:prstGeom>
          <a:gradFill>
            <a:gsLst>
              <a:gs pos="100000">
                <a:schemeClr val="tx1">
                  <a:alpha val="0"/>
                </a:schemeClr>
              </a:gs>
              <a:gs pos="0">
                <a:schemeClr val="tx1">
                  <a:alpha val="57000"/>
                </a:schemeClr>
              </a:gs>
              <a:gs pos="33000">
                <a:schemeClr val="tx1">
                  <a:alpha val="46000"/>
                </a:schemeClr>
              </a:gs>
              <a:gs pos="67000">
                <a:schemeClr val="tx1">
                  <a:alpha val="1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ctr"/>
            <a:endParaRPr lang="en-US" sz="1000" b="1" err="1">
              <a:solidFill>
                <a:schemeClr val="bg1"/>
              </a:solidFill>
            </a:endParaRPr>
          </a:p>
        </p:txBody>
      </p:sp>
      <p:sp>
        <p:nvSpPr>
          <p:cNvPr id="21" name="Rectangle 20">
            <a:extLst>
              <a:ext uri="{FF2B5EF4-FFF2-40B4-BE49-F238E27FC236}">
                <a16:creationId xmlns:a16="http://schemas.microsoft.com/office/drawing/2014/main" id="{50F65BAD-3322-1943-B663-8F4A67A88FCD}"/>
              </a:ext>
            </a:extLst>
          </p:cNvPr>
          <p:cNvSpPr/>
          <p:nvPr userDrawn="1"/>
        </p:nvSpPr>
        <p:spPr>
          <a:xfrm flipV="1">
            <a:off x="-4" y="4883405"/>
            <a:ext cx="9906000" cy="1974595"/>
          </a:xfrm>
          <a:prstGeom prst="rect">
            <a:avLst/>
          </a:prstGeom>
          <a:gradFill>
            <a:gsLst>
              <a:gs pos="100000">
                <a:schemeClr val="tx1">
                  <a:alpha val="0"/>
                </a:schemeClr>
              </a:gs>
              <a:gs pos="0">
                <a:schemeClr val="tx1">
                  <a:alpha val="57000"/>
                </a:schemeClr>
              </a:gs>
              <a:gs pos="33000">
                <a:schemeClr val="tx1">
                  <a:alpha val="46000"/>
                </a:schemeClr>
              </a:gs>
              <a:gs pos="67000">
                <a:schemeClr val="tx1">
                  <a:alpha val="1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ctr"/>
            <a:endParaRPr lang="en-US" sz="1000" b="1" err="1">
              <a:solidFill>
                <a:schemeClr val="bg1"/>
              </a:solidFill>
            </a:endParaRPr>
          </a:p>
        </p:txBody>
      </p:sp>
      <p:sp>
        <p:nvSpPr>
          <p:cNvPr id="22" name="Rectangle 21">
            <a:extLst>
              <a:ext uri="{FF2B5EF4-FFF2-40B4-BE49-F238E27FC236}">
                <a16:creationId xmlns:a16="http://schemas.microsoft.com/office/drawing/2014/main" id="{132E576B-8778-7D4F-8865-1B499C097727}"/>
              </a:ext>
            </a:extLst>
          </p:cNvPr>
          <p:cNvSpPr/>
          <p:nvPr userDrawn="1"/>
        </p:nvSpPr>
        <p:spPr>
          <a:xfrm flipV="1">
            <a:off x="-8" y="4883405"/>
            <a:ext cx="9906000" cy="1974595"/>
          </a:xfrm>
          <a:prstGeom prst="rect">
            <a:avLst/>
          </a:prstGeom>
          <a:gradFill>
            <a:gsLst>
              <a:gs pos="100000">
                <a:schemeClr val="tx1">
                  <a:alpha val="0"/>
                </a:schemeClr>
              </a:gs>
              <a:gs pos="0">
                <a:schemeClr val="tx1">
                  <a:alpha val="57000"/>
                </a:schemeClr>
              </a:gs>
              <a:gs pos="33000">
                <a:schemeClr val="tx1">
                  <a:alpha val="46000"/>
                </a:schemeClr>
              </a:gs>
              <a:gs pos="67000">
                <a:schemeClr val="tx1">
                  <a:alpha val="1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ctr"/>
            <a:endParaRPr lang="en-US" sz="1000" b="1" err="1">
              <a:solidFill>
                <a:schemeClr val="bg1"/>
              </a:solidFill>
            </a:endParaRPr>
          </a:p>
        </p:txBody>
      </p:sp>
      <p:sp>
        <p:nvSpPr>
          <p:cNvPr id="9" name="Rectangle 8"/>
          <p:cNvSpPr/>
          <p:nvPr userDrawn="1"/>
        </p:nvSpPr>
        <p:spPr>
          <a:xfrm>
            <a:off x="0" y="0"/>
            <a:ext cx="4655890" cy="6858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lvl1pPr>
              <a:defRPr>
                <a:solidFill>
                  <a:schemeClr val="bg2"/>
                </a:solidFill>
              </a:defRPr>
            </a:lvl1pPr>
          </a:lstStyle>
          <a:p>
            <a:r>
              <a:rPr lang="en-US"/>
              <a:t>FSC</a:t>
            </a:r>
            <a:r>
              <a:rPr lang="en-US" baseline="30000"/>
              <a:t>®</a:t>
            </a:r>
            <a:r>
              <a:rPr lang="en-US"/>
              <a:t> Trademark Use Guide For Promotional </a:t>
            </a:r>
            <a:r>
              <a:rPr lang="en-US" err="1"/>
              <a:t>Licence</a:t>
            </a:r>
            <a:r>
              <a:rPr lang="en-US"/>
              <a:t> Holders</a:t>
            </a:r>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6861D334-CCC7-BA42-9BD3-4BCBA6AE3B41}" type="slidenum">
              <a:rPr lang="en-US" smtClean="0"/>
              <a:pPr/>
              <a:t>‹#›</a:t>
            </a:fld>
            <a:endParaRPr lang="en-US"/>
          </a:p>
        </p:txBody>
      </p:sp>
      <p:sp>
        <p:nvSpPr>
          <p:cNvPr id="18" name="Content Placeholder 17"/>
          <p:cNvSpPr>
            <a:spLocks noGrp="1"/>
          </p:cNvSpPr>
          <p:nvPr>
            <p:ph sz="quarter" idx="14" hasCustomPrompt="1"/>
          </p:nvPr>
        </p:nvSpPr>
        <p:spPr>
          <a:xfrm>
            <a:off x="501889" y="-1"/>
            <a:ext cx="1968971" cy="1446263"/>
          </a:xfrm>
        </p:spPr>
        <p:txBody>
          <a:bodyPr>
            <a:noAutofit/>
          </a:bodyPr>
          <a:lstStyle>
            <a:lvl1pPr>
              <a:defRPr sz="10500" b="1">
                <a:solidFill>
                  <a:schemeClr val="accent2"/>
                </a:solidFill>
              </a:defRPr>
            </a:lvl1pPr>
          </a:lstStyle>
          <a:p>
            <a:pPr lvl="0"/>
            <a:r>
              <a:rPr lang="en-US"/>
              <a:t>9</a:t>
            </a:r>
          </a:p>
        </p:txBody>
      </p:sp>
      <p:cxnSp>
        <p:nvCxnSpPr>
          <p:cNvPr id="12" name="Straight Connector 11"/>
          <p:cNvCxnSpPr/>
          <p:nvPr userDrawn="1"/>
        </p:nvCxnSpPr>
        <p:spPr>
          <a:xfrm>
            <a:off x="549718" y="6462189"/>
            <a:ext cx="9005343" cy="1677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p:nvPr>
        </p:nvSpPr>
        <p:spPr>
          <a:xfrm>
            <a:off x="549718" y="1602894"/>
            <a:ext cx="3710310" cy="1147181"/>
          </a:xfrm>
        </p:spPr>
        <p:txBody>
          <a:bodyPr anchor="t"/>
          <a:lstStyle>
            <a:lvl1pPr>
              <a:defRPr sz="2800">
                <a:solidFill>
                  <a:schemeClr val="bg2"/>
                </a:solidFill>
              </a:defRPr>
            </a:lvl1pPr>
          </a:lstStyle>
          <a:p>
            <a:r>
              <a:rPr lang="en-US"/>
              <a:t>Click to edit Master title style</a:t>
            </a:r>
          </a:p>
        </p:txBody>
      </p:sp>
      <p:sp>
        <p:nvSpPr>
          <p:cNvPr id="15" name="Content Placeholder 15"/>
          <p:cNvSpPr>
            <a:spLocks noGrp="1"/>
          </p:cNvSpPr>
          <p:nvPr>
            <p:ph sz="quarter" idx="13"/>
          </p:nvPr>
        </p:nvSpPr>
        <p:spPr>
          <a:xfrm>
            <a:off x="549718" y="2750076"/>
            <a:ext cx="2917382" cy="2536944"/>
          </a:xfrm>
        </p:spPr>
        <p:txBody>
          <a:bodyPr>
            <a:normAutofit/>
          </a:bodyPr>
          <a:lstStyle>
            <a:lvl1pPr>
              <a:defRPr sz="1400" b="1">
                <a:solidFill>
                  <a:schemeClr val="accent2"/>
                </a:solidFill>
              </a:defRPr>
            </a:lvl1pPr>
          </a:lstStyle>
          <a:p>
            <a:pPr lvl="0"/>
            <a:r>
              <a:rPr lang="en-US"/>
              <a:t>Click to edit Master text styles</a:t>
            </a:r>
          </a:p>
        </p:txBody>
      </p:sp>
      <p:sp>
        <p:nvSpPr>
          <p:cNvPr id="16" name="TextBox 15">
            <a:extLst>
              <a:ext uri="{FF2B5EF4-FFF2-40B4-BE49-F238E27FC236}">
                <a16:creationId xmlns:a16="http://schemas.microsoft.com/office/drawing/2014/main" id="{3982CA14-B5EB-B84A-8D20-042D12C9DBFB}"/>
              </a:ext>
            </a:extLst>
          </p:cNvPr>
          <p:cNvSpPr txBox="1"/>
          <p:nvPr userDrawn="1"/>
        </p:nvSpPr>
        <p:spPr>
          <a:xfrm rot="16200000">
            <a:off x="8776639" y="5345085"/>
            <a:ext cx="1945532" cy="115416"/>
          </a:xfrm>
          <a:prstGeom prst="rect">
            <a:avLst/>
          </a:prstGeom>
          <a:noFill/>
        </p:spPr>
        <p:txBody>
          <a:bodyPr wrap="square" lIns="0" tIns="0" rIns="0" bIns="0" rtlCol="0">
            <a:spAutoFit/>
          </a:bodyPr>
          <a:lstStyle/>
          <a:p>
            <a:r>
              <a:rPr lang="en-GB" sz="750">
                <a:solidFill>
                  <a:schemeClr val="bg1"/>
                </a:solidFill>
              </a:rPr>
              <a:t>©FSC GD / Arturo Escobar</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10">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1F4FB67E-B307-4B49-B54E-912E91AD858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2"/>
            <a:ext cx="9906000" cy="6858002"/>
          </a:xfrm>
          <a:prstGeom prst="rect">
            <a:avLst/>
          </a:prstGeom>
        </p:spPr>
      </p:pic>
      <p:sp>
        <p:nvSpPr>
          <p:cNvPr id="22" name="Rectangle 21">
            <a:extLst>
              <a:ext uri="{FF2B5EF4-FFF2-40B4-BE49-F238E27FC236}">
                <a16:creationId xmlns:a16="http://schemas.microsoft.com/office/drawing/2014/main" id="{B000E861-D15C-9348-9282-73556B623F1E}"/>
              </a:ext>
            </a:extLst>
          </p:cNvPr>
          <p:cNvSpPr/>
          <p:nvPr userDrawn="1"/>
        </p:nvSpPr>
        <p:spPr>
          <a:xfrm flipV="1">
            <a:off x="0" y="6003234"/>
            <a:ext cx="9906000" cy="854765"/>
          </a:xfrm>
          <a:prstGeom prst="rect">
            <a:avLst/>
          </a:prstGeom>
          <a:gradFill>
            <a:gsLst>
              <a:gs pos="100000">
                <a:schemeClr val="tx1">
                  <a:alpha val="0"/>
                </a:schemeClr>
              </a:gs>
              <a:gs pos="0">
                <a:schemeClr val="tx1">
                  <a:alpha val="57000"/>
                </a:schemeClr>
              </a:gs>
              <a:gs pos="33000">
                <a:schemeClr val="tx1">
                  <a:alpha val="46000"/>
                </a:schemeClr>
              </a:gs>
              <a:gs pos="67000">
                <a:schemeClr val="tx1">
                  <a:alpha val="1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ctr"/>
            <a:endParaRPr lang="en-US" sz="1000" b="1" err="1">
              <a:solidFill>
                <a:schemeClr val="bg1"/>
              </a:solidFill>
            </a:endParaRPr>
          </a:p>
        </p:txBody>
      </p:sp>
      <p:sp>
        <p:nvSpPr>
          <p:cNvPr id="9" name="Rectangle 8"/>
          <p:cNvSpPr/>
          <p:nvPr userDrawn="1"/>
        </p:nvSpPr>
        <p:spPr>
          <a:xfrm>
            <a:off x="0" y="0"/>
            <a:ext cx="4655890" cy="6858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lvl1pPr>
              <a:defRPr>
                <a:solidFill>
                  <a:schemeClr val="bg2"/>
                </a:solidFill>
              </a:defRPr>
            </a:lvl1pPr>
          </a:lstStyle>
          <a:p>
            <a:r>
              <a:rPr lang="en-US"/>
              <a:t>FSC</a:t>
            </a:r>
            <a:r>
              <a:rPr lang="en-US" baseline="30000"/>
              <a:t>®</a:t>
            </a:r>
            <a:r>
              <a:rPr lang="en-US"/>
              <a:t> Trademark Use Guide For Promotional </a:t>
            </a:r>
            <a:r>
              <a:rPr lang="en-US" err="1"/>
              <a:t>Licence</a:t>
            </a:r>
            <a:r>
              <a:rPr lang="en-US"/>
              <a:t> Holders</a:t>
            </a:r>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6861D334-CCC7-BA42-9BD3-4BCBA6AE3B41}" type="slidenum">
              <a:rPr lang="en-US" smtClean="0"/>
              <a:pPr/>
              <a:t>‹#›</a:t>
            </a:fld>
            <a:endParaRPr lang="en-US"/>
          </a:p>
        </p:txBody>
      </p:sp>
      <p:sp>
        <p:nvSpPr>
          <p:cNvPr id="18" name="Content Placeholder 17"/>
          <p:cNvSpPr>
            <a:spLocks noGrp="1"/>
          </p:cNvSpPr>
          <p:nvPr>
            <p:ph sz="quarter" idx="14" hasCustomPrompt="1"/>
          </p:nvPr>
        </p:nvSpPr>
        <p:spPr>
          <a:xfrm>
            <a:off x="470726" y="-1"/>
            <a:ext cx="1914267" cy="1446263"/>
          </a:xfrm>
        </p:spPr>
        <p:txBody>
          <a:bodyPr>
            <a:noAutofit/>
          </a:bodyPr>
          <a:lstStyle>
            <a:lvl1pPr>
              <a:defRPr sz="10500" b="1">
                <a:solidFill>
                  <a:schemeClr val="accent2"/>
                </a:solidFill>
              </a:defRPr>
            </a:lvl1pPr>
          </a:lstStyle>
          <a:p>
            <a:pPr lvl="0"/>
            <a:r>
              <a:rPr lang="en-US"/>
              <a:t>10</a:t>
            </a:r>
          </a:p>
        </p:txBody>
      </p:sp>
      <p:cxnSp>
        <p:nvCxnSpPr>
          <p:cNvPr id="12" name="Straight Connector 11"/>
          <p:cNvCxnSpPr/>
          <p:nvPr userDrawn="1"/>
        </p:nvCxnSpPr>
        <p:spPr>
          <a:xfrm>
            <a:off x="549718" y="6462189"/>
            <a:ext cx="9005343" cy="1677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p:nvPr>
        </p:nvSpPr>
        <p:spPr>
          <a:xfrm>
            <a:off x="549718" y="1602894"/>
            <a:ext cx="3710310" cy="1147181"/>
          </a:xfrm>
        </p:spPr>
        <p:txBody>
          <a:bodyPr anchor="t"/>
          <a:lstStyle>
            <a:lvl1pPr>
              <a:defRPr sz="2800">
                <a:solidFill>
                  <a:schemeClr val="bg2"/>
                </a:solidFill>
              </a:defRPr>
            </a:lvl1pPr>
          </a:lstStyle>
          <a:p>
            <a:r>
              <a:rPr lang="en-US"/>
              <a:t>Click to edit Master title style</a:t>
            </a:r>
          </a:p>
        </p:txBody>
      </p:sp>
      <p:sp>
        <p:nvSpPr>
          <p:cNvPr id="15" name="Content Placeholder 15"/>
          <p:cNvSpPr>
            <a:spLocks noGrp="1"/>
          </p:cNvSpPr>
          <p:nvPr>
            <p:ph sz="quarter" idx="13"/>
          </p:nvPr>
        </p:nvSpPr>
        <p:spPr>
          <a:xfrm>
            <a:off x="549718" y="2750076"/>
            <a:ext cx="2917382" cy="2536944"/>
          </a:xfrm>
        </p:spPr>
        <p:txBody>
          <a:bodyPr>
            <a:normAutofit/>
          </a:bodyPr>
          <a:lstStyle>
            <a:lvl1pPr>
              <a:defRPr sz="1400" b="1">
                <a:solidFill>
                  <a:schemeClr val="accent2"/>
                </a:solidFill>
              </a:defRPr>
            </a:lvl1pPr>
          </a:lstStyle>
          <a:p>
            <a:pPr lvl="0"/>
            <a:r>
              <a:rPr lang="en-US"/>
              <a:t>Click to edit Master text styles</a:t>
            </a:r>
          </a:p>
        </p:txBody>
      </p:sp>
      <p:sp>
        <p:nvSpPr>
          <p:cNvPr id="19" name="TextBox 18">
            <a:extLst>
              <a:ext uri="{FF2B5EF4-FFF2-40B4-BE49-F238E27FC236}">
                <a16:creationId xmlns:a16="http://schemas.microsoft.com/office/drawing/2014/main" id="{051D805A-08EC-F548-A22A-12D807AB45FA}"/>
              </a:ext>
            </a:extLst>
          </p:cNvPr>
          <p:cNvSpPr txBox="1"/>
          <p:nvPr userDrawn="1"/>
        </p:nvSpPr>
        <p:spPr>
          <a:xfrm rot="16200000">
            <a:off x="8776639" y="5345085"/>
            <a:ext cx="1945532" cy="115416"/>
          </a:xfrm>
          <a:prstGeom prst="rect">
            <a:avLst/>
          </a:prstGeom>
          <a:noFill/>
        </p:spPr>
        <p:txBody>
          <a:bodyPr wrap="square" lIns="0" tIns="0" rIns="0" bIns="0" rtlCol="0">
            <a:spAutoFit/>
          </a:bodyPr>
          <a:lstStyle/>
          <a:p>
            <a:r>
              <a:rPr lang="en-GB" sz="750">
                <a:solidFill>
                  <a:schemeClr val="bg1"/>
                </a:solidFill>
              </a:rPr>
              <a:t>©FSC GD / Milan </a:t>
            </a:r>
            <a:r>
              <a:rPr lang="en-GB" sz="750" err="1">
                <a:solidFill>
                  <a:schemeClr val="bg1"/>
                </a:solidFill>
              </a:rPr>
              <a:t>Reška</a:t>
            </a:r>
            <a:endParaRPr lang="en-GB" sz="750">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2" name="Title 1"/>
          <p:cNvSpPr>
            <a:spLocks noGrp="1"/>
          </p:cNvSpPr>
          <p:nvPr>
            <p:ph type="title"/>
          </p:nvPr>
        </p:nvSpPr>
        <p:spPr>
          <a:xfrm>
            <a:off x="549717" y="298764"/>
            <a:ext cx="9005344" cy="724693"/>
          </a:xfrm>
        </p:spPr>
        <p:txBody>
          <a:bodyPr tIns="0" anchor="t" anchorCtr="0"/>
          <a:lstStyle>
            <a:lvl1pPr>
              <a:defRPr sz="2400"/>
            </a:lvl1pPr>
          </a:lstStyle>
          <a:p>
            <a:r>
              <a:rPr lang="en-US"/>
              <a:t>Click to edit Master title style</a:t>
            </a:r>
          </a:p>
        </p:txBody>
      </p:sp>
      <p:sp>
        <p:nvSpPr>
          <p:cNvPr id="3" name="Content Placeholder 2"/>
          <p:cNvSpPr>
            <a:spLocks noGrp="1"/>
          </p:cNvSpPr>
          <p:nvPr>
            <p:ph idx="1"/>
          </p:nvPr>
        </p:nvSpPr>
        <p:spPr>
          <a:xfrm>
            <a:off x="549717" y="1245766"/>
            <a:ext cx="9005343" cy="4931197"/>
          </a:xfrm>
        </p:spPr>
        <p:txBody>
          <a:bodyPr>
            <a:noAutofit/>
          </a:bodyPr>
          <a:lstStyle>
            <a:lvl1pPr>
              <a:spcAft>
                <a:spcPts val="1200"/>
              </a:spcAft>
              <a:defRPr>
                <a:latin typeface="Greycliff CF" pitchFamily="2" charset="0"/>
              </a:defRPr>
            </a:lvl1pPr>
            <a:lvl2pPr>
              <a:defRPr>
                <a:latin typeface="Greycliff CF" pitchFamily="2" charset="0"/>
              </a:defRPr>
            </a:lvl2pPr>
            <a:lvl3pPr>
              <a:defRPr>
                <a:latin typeface="Greycliff CF" pitchFamily="2" charset="0"/>
              </a:defRPr>
            </a:lvl3pPr>
            <a:lvl4pPr>
              <a:defRPr>
                <a:solidFill>
                  <a:srgbClr val="285C4D"/>
                </a:solidFill>
                <a:latin typeface="Greycliff CF" pitchFamily="2" charset="0"/>
              </a:defRPr>
            </a:lvl4pPr>
            <a:lvl5pPr>
              <a:defRPr>
                <a:solidFill>
                  <a:srgbClr val="285C4D"/>
                </a:solidFill>
                <a:latin typeface="Greycliff CF"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861D334-CCC7-BA42-9BD3-4BCBA6AE3B41}" type="slidenum">
              <a:rPr lang="en-US" smtClean="0"/>
              <a:t>‹#›</a:t>
            </a:fld>
            <a:endParaRPr lang="en-US"/>
          </a:p>
        </p:txBody>
      </p:sp>
      <p:sp>
        <p:nvSpPr>
          <p:cNvPr id="7" name="Rectangle 6"/>
          <p:cNvSpPr/>
          <p:nvPr userDrawn="1"/>
        </p:nvSpPr>
        <p:spPr>
          <a:xfrm>
            <a:off x="0" y="0"/>
            <a:ext cx="192947" cy="1023457"/>
          </a:xfrm>
          <a:prstGeom prst="rect">
            <a:avLst/>
          </a:prstGeom>
          <a:solidFill>
            <a:srgbClr val="F1F9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1023457"/>
            <a:ext cx="192947" cy="5834543"/>
          </a:xfrm>
          <a:prstGeom prst="rect">
            <a:avLst/>
          </a:prstGeom>
          <a:solidFill>
            <a:schemeClr val="accent1"/>
          </a:solidFill>
          <a:ln>
            <a:solidFill>
              <a:srgbClr val="285C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cxnSpLocks/>
          </p:cNvCxnSpPr>
          <p:nvPr userDrawn="1"/>
        </p:nvCxnSpPr>
        <p:spPr>
          <a:xfrm>
            <a:off x="549718" y="6462189"/>
            <a:ext cx="9005342" cy="0"/>
          </a:xfrm>
          <a:prstGeom prst="line">
            <a:avLst/>
          </a:prstGeom>
          <a:ln w="12700">
            <a:solidFill>
              <a:srgbClr val="285C4D"/>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p:cNvSpPr>
            <a:spLocks noGrp="1"/>
          </p:cNvSpPr>
          <p:nvPr>
            <p:ph type="title"/>
          </p:nvPr>
        </p:nvSpPr>
        <p:spPr>
          <a:xfrm>
            <a:off x="549715" y="298764"/>
            <a:ext cx="9005345" cy="724693"/>
          </a:xfrm>
        </p:spPr>
        <p:txBody>
          <a:bodyPr/>
          <a:lstStyle>
            <a:lvl1pPr>
              <a:defRPr sz="2400"/>
            </a:lvl1pPr>
          </a:lstStyle>
          <a:p>
            <a:r>
              <a:rPr lang="en-US"/>
              <a:t>Click to edit Master title style</a:t>
            </a:r>
          </a:p>
        </p:txBody>
      </p:sp>
      <p:sp>
        <p:nvSpPr>
          <p:cNvPr id="3" name="Content Placeholder 2"/>
          <p:cNvSpPr>
            <a:spLocks noGrp="1"/>
          </p:cNvSpPr>
          <p:nvPr>
            <p:ph idx="1"/>
          </p:nvPr>
        </p:nvSpPr>
        <p:spPr>
          <a:xfrm>
            <a:off x="549717" y="1761423"/>
            <a:ext cx="3258490" cy="4480149"/>
          </a:xfrm>
        </p:spPr>
        <p:txBody>
          <a:bodyPr>
            <a:noAutofit/>
          </a:bodyPr>
          <a:lstStyle>
            <a:lvl1pPr>
              <a:spcAft>
                <a:spcPts val="1200"/>
              </a:spcAft>
              <a:defRPr/>
            </a:lvl1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626906" y="6155326"/>
            <a:ext cx="4244829" cy="172492"/>
          </a:xfrm>
        </p:spPr>
        <p:txBody>
          <a:bodyPr/>
          <a:lstStyle/>
          <a:p>
            <a:endParaRPr lang="en-US" dirty="0"/>
          </a:p>
        </p:txBody>
      </p:sp>
      <p:sp>
        <p:nvSpPr>
          <p:cNvPr id="6" name="Slide Number Placeholder 5"/>
          <p:cNvSpPr>
            <a:spLocks noGrp="1"/>
          </p:cNvSpPr>
          <p:nvPr>
            <p:ph type="sldNum" sz="quarter" idx="12"/>
          </p:nvPr>
        </p:nvSpPr>
        <p:spPr/>
        <p:txBody>
          <a:bodyPr/>
          <a:lstStyle/>
          <a:p>
            <a:fld id="{6861D334-CCC7-BA42-9BD3-4BCBA6AE3B41}" type="slidenum">
              <a:rPr lang="en-US" smtClean="0"/>
              <a:t>‹#›</a:t>
            </a:fld>
            <a:endParaRPr lang="en-US"/>
          </a:p>
        </p:txBody>
      </p:sp>
      <p:sp>
        <p:nvSpPr>
          <p:cNvPr id="7" name="Rectangle 6"/>
          <p:cNvSpPr/>
          <p:nvPr userDrawn="1"/>
        </p:nvSpPr>
        <p:spPr>
          <a:xfrm>
            <a:off x="0" y="0"/>
            <a:ext cx="192947" cy="10234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1023457"/>
            <a:ext cx="192947" cy="5834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p:cNvSpPr>
            <a:spLocks noGrp="1"/>
          </p:cNvSpPr>
          <p:nvPr>
            <p:ph sz="quarter" idx="14"/>
          </p:nvPr>
        </p:nvSpPr>
        <p:spPr>
          <a:xfrm>
            <a:off x="549716" y="1245766"/>
            <a:ext cx="9005447" cy="515657"/>
          </a:xfrm>
        </p:spPr>
        <p:txBody>
          <a:bodyPr>
            <a:noAutofit/>
          </a:bodyPr>
          <a:lstStyle>
            <a:lvl1pPr>
              <a:defRPr sz="1300" b="1">
                <a:solidFill>
                  <a:schemeClr val="accent2"/>
                </a:solidFill>
              </a:defRPr>
            </a:lvl1pPr>
          </a:lstStyle>
          <a:p>
            <a:pPr lvl="0"/>
            <a:r>
              <a:rPr lang="en-US"/>
              <a:t>Click to edit Master text styles</a:t>
            </a:r>
          </a:p>
        </p:txBody>
      </p:sp>
      <p:cxnSp>
        <p:nvCxnSpPr>
          <p:cNvPr id="12" name="Straight Connector 11"/>
          <p:cNvCxnSpPr/>
          <p:nvPr userDrawn="1"/>
        </p:nvCxnSpPr>
        <p:spPr>
          <a:xfrm>
            <a:off x="549718" y="6462189"/>
            <a:ext cx="9005343" cy="1677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2" name="Title 1"/>
          <p:cNvSpPr>
            <a:spLocks noGrp="1"/>
          </p:cNvSpPr>
          <p:nvPr>
            <p:ph type="title"/>
          </p:nvPr>
        </p:nvSpPr>
        <p:spPr>
          <a:xfrm>
            <a:off x="549715" y="298764"/>
            <a:ext cx="9005345" cy="724692"/>
          </a:xfrm>
        </p:spPr>
        <p:txBody>
          <a:bodyPr/>
          <a:lstStyle/>
          <a:p>
            <a:r>
              <a:rPr lang="en-US"/>
              <a:t>Click to edit Master title style</a:t>
            </a:r>
          </a:p>
        </p:txBody>
      </p:sp>
      <p:sp>
        <p:nvSpPr>
          <p:cNvPr id="3" name="Content Placeholder 2"/>
          <p:cNvSpPr>
            <a:spLocks noGrp="1"/>
          </p:cNvSpPr>
          <p:nvPr>
            <p:ph idx="1"/>
          </p:nvPr>
        </p:nvSpPr>
        <p:spPr>
          <a:xfrm>
            <a:off x="549716" y="1627633"/>
            <a:ext cx="9005343" cy="4613939"/>
          </a:xfrm>
        </p:spPr>
        <p:txBody>
          <a:bodyPr numCol="3" spcCol="360000">
            <a:noAutofit/>
          </a:bodyPr>
          <a:lstStyle>
            <a:lvl1pPr>
              <a:spcAft>
                <a:spcPts val="1200"/>
              </a:spcAf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861D334-CCC7-BA42-9BD3-4BCBA6AE3B41}" type="slidenum">
              <a:rPr lang="en-US" smtClean="0"/>
              <a:t>‹#›</a:t>
            </a:fld>
            <a:endParaRPr lang="en-US"/>
          </a:p>
        </p:txBody>
      </p:sp>
      <p:sp>
        <p:nvSpPr>
          <p:cNvPr id="7" name="Rectangle 6"/>
          <p:cNvSpPr/>
          <p:nvPr userDrawn="1"/>
        </p:nvSpPr>
        <p:spPr>
          <a:xfrm>
            <a:off x="0" y="0"/>
            <a:ext cx="192947" cy="10234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1023457"/>
            <a:ext cx="192947" cy="5834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p:cNvSpPr>
            <a:spLocks noGrp="1"/>
          </p:cNvSpPr>
          <p:nvPr>
            <p:ph sz="quarter" idx="14"/>
          </p:nvPr>
        </p:nvSpPr>
        <p:spPr>
          <a:xfrm>
            <a:off x="549716" y="1245766"/>
            <a:ext cx="9005447" cy="381867"/>
          </a:xfrm>
        </p:spPr>
        <p:txBody>
          <a:bodyPr>
            <a:noAutofit/>
          </a:bodyPr>
          <a:lstStyle>
            <a:lvl1pPr>
              <a:defRPr sz="1300" b="1">
                <a:solidFill>
                  <a:schemeClr val="accent2"/>
                </a:solidFill>
              </a:defRPr>
            </a:lvl1pPr>
          </a:lstStyle>
          <a:p>
            <a:pPr lvl="0"/>
            <a:r>
              <a:rPr lang="en-US"/>
              <a:t>Click to edit Master text styles</a:t>
            </a:r>
          </a:p>
        </p:txBody>
      </p:sp>
      <p:cxnSp>
        <p:nvCxnSpPr>
          <p:cNvPr id="12" name="Straight Connector 11"/>
          <p:cNvCxnSpPr/>
          <p:nvPr userDrawn="1"/>
        </p:nvCxnSpPr>
        <p:spPr>
          <a:xfrm>
            <a:off x="549718" y="6462189"/>
            <a:ext cx="9005343" cy="1677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b="1" i="0">
                <a:solidFill>
                  <a:srgbClr val="285C4D"/>
                </a:solidFill>
                <a:latin typeface="Greycliff CF" pitchFamily="2" charset="0"/>
              </a:defRPr>
            </a:lvl1pPr>
          </a:lstStyle>
          <a:p>
            <a:fld id="{6861D334-CCC7-BA42-9BD3-4BCBA6AE3B41}" type="slidenum">
              <a:rPr lang="en-US" smtClean="0"/>
              <a:pPr/>
              <a:t>‹#›</a:t>
            </a:fld>
            <a:endParaRPr lang="en-US"/>
          </a:p>
        </p:txBody>
      </p:sp>
      <p:sp>
        <p:nvSpPr>
          <p:cNvPr id="7" name="Rectangle 6"/>
          <p:cNvSpPr/>
          <p:nvPr userDrawn="1"/>
        </p:nvSpPr>
        <p:spPr>
          <a:xfrm>
            <a:off x="0" y="0"/>
            <a:ext cx="192947" cy="1023457"/>
          </a:xfrm>
          <a:prstGeom prst="rect">
            <a:avLst/>
          </a:prstGeom>
          <a:solidFill>
            <a:srgbClr val="F1F9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F9EA"/>
              </a:solidFill>
            </a:endParaRPr>
          </a:p>
        </p:txBody>
      </p:sp>
      <p:sp>
        <p:nvSpPr>
          <p:cNvPr id="8" name="Rectangle 7"/>
          <p:cNvSpPr/>
          <p:nvPr userDrawn="1"/>
        </p:nvSpPr>
        <p:spPr>
          <a:xfrm>
            <a:off x="0" y="1023457"/>
            <a:ext cx="192947" cy="5834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p:cNvSpPr>
            <a:spLocks noGrp="1"/>
          </p:cNvSpPr>
          <p:nvPr>
            <p:ph sz="quarter" idx="14"/>
          </p:nvPr>
        </p:nvSpPr>
        <p:spPr>
          <a:xfrm>
            <a:off x="549716" y="661110"/>
            <a:ext cx="9005447" cy="515657"/>
          </a:xfrm>
        </p:spPr>
        <p:txBody>
          <a:bodyPr>
            <a:noAutofit/>
          </a:bodyPr>
          <a:lstStyle>
            <a:lvl1pPr>
              <a:defRPr sz="1300" b="0" i="0">
                <a:solidFill>
                  <a:srgbClr val="285C4D"/>
                </a:solidFill>
                <a:latin typeface="Greycliff CF" pitchFamily="2" charset="0"/>
              </a:defRPr>
            </a:lvl1pPr>
          </a:lstStyle>
          <a:p>
            <a:pPr lvl="0"/>
            <a:r>
              <a:rPr lang="en-US"/>
              <a:t>Click to edit Master text styles</a:t>
            </a:r>
          </a:p>
        </p:txBody>
      </p:sp>
      <p:cxnSp>
        <p:nvCxnSpPr>
          <p:cNvPr id="12" name="Straight Connector 11"/>
          <p:cNvCxnSpPr>
            <a:cxnSpLocks/>
          </p:cNvCxnSpPr>
          <p:nvPr userDrawn="1"/>
        </p:nvCxnSpPr>
        <p:spPr>
          <a:xfrm>
            <a:off x="549718" y="6462189"/>
            <a:ext cx="9005342" cy="0"/>
          </a:xfrm>
          <a:prstGeom prst="line">
            <a:avLst/>
          </a:prstGeom>
          <a:ln w="12700" cap="rnd">
            <a:solidFill>
              <a:srgbClr val="285C4D"/>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987E63F-3F6C-084E-9AE2-37AB5DDCBB9F}"/>
              </a:ext>
            </a:extLst>
          </p:cNvPr>
          <p:cNvCxnSpPr>
            <a:cxnSpLocks/>
          </p:cNvCxnSpPr>
          <p:nvPr userDrawn="1"/>
        </p:nvCxnSpPr>
        <p:spPr>
          <a:xfrm>
            <a:off x="549718" y="1023456"/>
            <a:ext cx="4762946" cy="0"/>
          </a:xfrm>
          <a:prstGeom prst="line">
            <a:avLst/>
          </a:prstGeom>
          <a:ln w="12700" cap="rnd">
            <a:solidFill>
              <a:srgbClr val="285C4D"/>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55E9ED-2841-FD0B-FD89-46F2C7A6788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 b="12277"/>
          <a:stretch/>
        </p:blipFill>
        <p:spPr>
          <a:xfrm>
            <a:off x="0" y="-3"/>
            <a:ext cx="9927584" cy="6858003"/>
          </a:xfrm>
          <a:prstGeom prst="rect">
            <a:avLst/>
          </a:prstGeom>
        </p:spPr>
      </p:pic>
      <p:sp>
        <p:nvSpPr>
          <p:cNvPr id="21" name="Rectangle 20">
            <a:extLst>
              <a:ext uri="{FF2B5EF4-FFF2-40B4-BE49-F238E27FC236}">
                <a16:creationId xmlns:a16="http://schemas.microsoft.com/office/drawing/2014/main" id="{EF9CEBD8-3E13-9241-9435-A067D2558A9E}"/>
              </a:ext>
            </a:extLst>
          </p:cNvPr>
          <p:cNvSpPr/>
          <p:nvPr userDrawn="1"/>
        </p:nvSpPr>
        <p:spPr>
          <a:xfrm flipV="1">
            <a:off x="0" y="4883405"/>
            <a:ext cx="9906000" cy="1974595"/>
          </a:xfrm>
          <a:prstGeom prst="rect">
            <a:avLst/>
          </a:prstGeom>
          <a:gradFill>
            <a:gsLst>
              <a:gs pos="100000">
                <a:schemeClr val="tx1">
                  <a:alpha val="0"/>
                </a:schemeClr>
              </a:gs>
              <a:gs pos="0">
                <a:schemeClr val="tx1">
                  <a:alpha val="57000"/>
                </a:schemeClr>
              </a:gs>
              <a:gs pos="33000">
                <a:schemeClr val="tx1">
                  <a:alpha val="46000"/>
                </a:schemeClr>
              </a:gs>
              <a:gs pos="67000">
                <a:schemeClr val="tx1">
                  <a:alpha val="1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ctr"/>
            <a:endParaRPr lang="en-US" sz="1000" b="1" err="1">
              <a:solidFill>
                <a:schemeClr val="bg1"/>
              </a:solidFill>
            </a:endParaRPr>
          </a:p>
        </p:txBody>
      </p:sp>
      <p:sp>
        <p:nvSpPr>
          <p:cNvPr id="10" name="Rectangle 9"/>
          <p:cNvSpPr/>
          <p:nvPr userDrawn="1"/>
        </p:nvSpPr>
        <p:spPr>
          <a:xfrm flipV="1">
            <a:off x="0" y="4883405"/>
            <a:ext cx="9906000" cy="1974595"/>
          </a:xfrm>
          <a:prstGeom prst="rect">
            <a:avLst/>
          </a:prstGeom>
          <a:gradFill>
            <a:gsLst>
              <a:gs pos="100000">
                <a:schemeClr val="tx1">
                  <a:alpha val="0"/>
                </a:schemeClr>
              </a:gs>
              <a:gs pos="0">
                <a:schemeClr val="tx1">
                  <a:alpha val="57000"/>
                </a:schemeClr>
              </a:gs>
              <a:gs pos="33000">
                <a:schemeClr val="tx1">
                  <a:alpha val="46000"/>
                </a:schemeClr>
              </a:gs>
              <a:gs pos="67000">
                <a:schemeClr val="tx1">
                  <a:alpha val="1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ctr"/>
            <a:endParaRPr lang="en-US" sz="1000" b="1" err="1">
              <a:solidFill>
                <a:schemeClr val="bg1"/>
              </a:solidFill>
            </a:endParaRPr>
          </a:p>
        </p:txBody>
      </p:sp>
      <p:sp>
        <p:nvSpPr>
          <p:cNvPr id="9" name="Rectangle 8"/>
          <p:cNvSpPr/>
          <p:nvPr userDrawn="1"/>
        </p:nvSpPr>
        <p:spPr>
          <a:xfrm>
            <a:off x="0" y="0"/>
            <a:ext cx="4655890" cy="6858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4">
            <a:extLst>
              <a:ext uri="{FF2B5EF4-FFF2-40B4-BE49-F238E27FC236}">
                <a16:creationId xmlns:a16="http://schemas.microsoft.com/office/drawing/2014/main" id="{B91B77F0-5D64-174F-968F-9A869E3A8E82}"/>
              </a:ext>
            </a:extLst>
          </p:cNvPr>
          <p:cNvSpPr>
            <a:spLocks noGrp="1"/>
          </p:cNvSpPr>
          <p:nvPr>
            <p:ph type="sldNum" sz="quarter" idx="12"/>
          </p:nvPr>
        </p:nvSpPr>
        <p:spPr>
          <a:xfrm>
            <a:off x="7426878" y="6527092"/>
            <a:ext cx="2128183" cy="172492"/>
          </a:xfrm>
        </p:spPr>
        <p:txBody>
          <a:bodyPr/>
          <a:lstStyle>
            <a:lvl1pPr>
              <a:defRPr b="1" i="0">
                <a:solidFill>
                  <a:srgbClr val="F1F9EA"/>
                </a:solidFill>
                <a:latin typeface="Greycliff CF" pitchFamily="2" charset="0"/>
              </a:defRPr>
            </a:lvl1pPr>
          </a:lstStyle>
          <a:p>
            <a:fld id="{6861D334-CCC7-BA42-9BD3-4BCBA6AE3B41}" type="slidenum">
              <a:rPr lang="en-US" smtClean="0"/>
              <a:pPr/>
              <a:t>‹#›</a:t>
            </a:fld>
            <a:endParaRPr lang="en-US"/>
          </a:p>
        </p:txBody>
      </p:sp>
      <p:sp>
        <p:nvSpPr>
          <p:cNvPr id="17" name="Content Placeholder 17">
            <a:extLst>
              <a:ext uri="{FF2B5EF4-FFF2-40B4-BE49-F238E27FC236}">
                <a16:creationId xmlns:a16="http://schemas.microsoft.com/office/drawing/2014/main" id="{8B53F2F2-DADF-BE42-981D-E8880BEB1FA1}"/>
              </a:ext>
            </a:extLst>
          </p:cNvPr>
          <p:cNvSpPr>
            <a:spLocks noGrp="1"/>
          </p:cNvSpPr>
          <p:nvPr>
            <p:ph sz="quarter" idx="14" hasCustomPrompt="1"/>
          </p:nvPr>
        </p:nvSpPr>
        <p:spPr>
          <a:xfrm>
            <a:off x="549718" y="-1"/>
            <a:ext cx="1914267" cy="1446263"/>
          </a:xfrm>
        </p:spPr>
        <p:txBody>
          <a:bodyPr>
            <a:noAutofit/>
          </a:bodyPr>
          <a:lstStyle>
            <a:lvl1pPr>
              <a:defRPr sz="10500" b="1" i="0">
                <a:solidFill>
                  <a:srgbClr val="F1F9EA"/>
                </a:solidFill>
                <a:latin typeface="Greycliff CF Heavy" pitchFamily="2" charset="0"/>
              </a:defRPr>
            </a:lvl1pPr>
          </a:lstStyle>
          <a:p>
            <a:pPr lvl="0"/>
            <a:r>
              <a:rPr lang="en-US"/>
              <a:t>1</a:t>
            </a:r>
          </a:p>
        </p:txBody>
      </p:sp>
      <p:cxnSp>
        <p:nvCxnSpPr>
          <p:cNvPr id="19" name="Straight Connector 18">
            <a:extLst>
              <a:ext uri="{FF2B5EF4-FFF2-40B4-BE49-F238E27FC236}">
                <a16:creationId xmlns:a16="http://schemas.microsoft.com/office/drawing/2014/main" id="{F06D24A5-A36F-074C-A3C6-3AEDAC93E3CA}"/>
              </a:ext>
            </a:extLst>
          </p:cNvPr>
          <p:cNvCxnSpPr>
            <a:cxnSpLocks/>
          </p:cNvCxnSpPr>
          <p:nvPr userDrawn="1"/>
        </p:nvCxnSpPr>
        <p:spPr>
          <a:xfrm>
            <a:off x="549718" y="6462189"/>
            <a:ext cx="9005343" cy="0"/>
          </a:xfrm>
          <a:prstGeom prst="line">
            <a:avLst/>
          </a:prstGeom>
          <a:ln w="12700" cap="rnd">
            <a:solidFill>
              <a:srgbClr val="F1F9EA"/>
            </a:solidFill>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3048EABD-877A-A245-9CDC-1E76195B87ED}"/>
              </a:ext>
            </a:extLst>
          </p:cNvPr>
          <p:cNvSpPr>
            <a:spLocks noGrp="1"/>
          </p:cNvSpPr>
          <p:nvPr>
            <p:ph type="title"/>
          </p:nvPr>
        </p:nvSpPr>
        <p:spPr>
          <a:xfrm>
            <a:off x="549718" y="1602894"/>
            <a:ext cx="3710310" cy="1147181"/>
          </a:xfrm>
        </p:spPr>
        <p:txBody>
          <a:bodyPr anchor="b"/>
          <a:lstStyle>
            <a:lvl1pPr>
              <a:defRPr sz="2800" b="1" i="0">
                <a:solidFill>
                  <a:srgbClr val="F1F9EA"/>
                </a:solidFill>
                <a:latin typeface="Greycliff CF" pitchFamily="2" charset="0"/>
              </a:defRPr>
            </a:lvl1pPr>
          </a:lstStyle>
          <a:p>
            <a:r>
              <a:rPr lang="en-US"/>
              <a:t>Click to edit Master title style</a:t>
            </a:r>
          </a:p>
        </p:txBody>
      </p:sp>
      <p:sp>
        <p:nvSpPr>
          <p:cNvPr id="23" name="Content Placeholder 15">
            <a:extLst>
              <a:ext uri="{FF2B5EF4-FFF2-40B4-BE49-F238E27FC236}">
                <a16:creationId xmlns:a16="http://schemas.microsoft.com/office/drawing/2014/main" id="{55E2164D-2026-0044-9D74-518777D0E2F0}"/>
              </a:ext>
            </a:extLst>
          </p:cNvPr>
          <p:cNvSpPr>
            <a:spLocks noGrp="1"/>
          </p:cNvSpPr>
          <p:nvPr>
            <p:ph sz="quarter" idx="13"/>
          </p:nvPr>
        </p:nvSpPr>
        <p:spPr>
          <a:xfrm>
            <a:off x="549718" y="2750076"/>
            <a:ext cx="2917382" cy="2536944"/>
          </a:xfrm>
        </p:spPr>
        <p:txBody>
          <a:bodyPr>
            <a:normAutofit/>
          </a:bodyPr>
          <a:lstStyle>
            <a:lvl1pPr>
              <a:defRPr sz="1400" b="0" i="0">
                <a:solidFill>
                  <a:srgbClr val="F1F9EA"/>
                </a:solidFill>
                <a:latin typeface="Greycliff CF" pitchFamily="2" charset="0"/>
              </a:defRPr>
            </a:lvl1pPr>
          </a:lstStyle>
          <a:p>
            <a:pPr lvl="0"/>
            <a:r>
              <a:rPr lang="en-US"/>
              <a:t>Click to edit Master text styles</a:t>
            </a:r>
          </a:p>
        </p:txBody>
      </p:sp>
      <p:sp>
        <p:nvSpPr>
          <p:cNvPr id="24" name="TextBox 23">
            <a:extLst>
              <a:ext uri="{FF2B5EF4-FFF2-40B4-BE49-F238E27FC236}">
                <a16:creationId xmlns:a16="http://schemas.microsoft.com/office/drawing/2014/main" id="{EE2A52B3-C6D6-8E4B-BED9-9B41764B12F7}"/>
              </a:ext>
            </a:extLst>
          </p:cNvPr>
          <p:cNvSpPr txBox="1"/>
          <p:nvPr userDrawn="1"/>
        </p:nvSpPr>
        <p:spPr>
          <a:xfrm rot="16200000">
            <a:off x="8776639" y="5345085"/>
            <a:ext cx="1945532" cy="115416"/>
          </a:xfrm>
          <a:prstGeom prst="rect">
            <a:avLst/>
          </a:prstGeom>
          <a:noFill/>
        </p:spPr>
        <p:txBody>
          <a:bodyPr wrap="square" lIns="0" tIns="0" rIns="0" bIns="0" rtlCol="0">
            <a:spAutoFit/>
          </a:bodyPr>
          <a:lstStyle/>
          <a:p>
            <a:r>
              <a:rPr lang="en-GB" sz="750" b="0" i="0" err="1">
                <a:solidFill>
                  <a:srgbClr val="F1F9EA"/>
                </a:solidFill>
                <a:latin typeface="Greycliff CF Light" pitchFamily="2" charset="0"/>
              </a:rPr>
              <a:t>Stockfoto</a:t>
            </a:r>
            <a:endParaRPr lang="en-GB" sz="750" b="0" i="0">
              <a:solidFill>
                <a:srgbClr val="F1F9EA"/>
              </a:solidFill>
              <a:latin typeface="Greycliff CF Light" pitchFamily="2" charset="0"/>
            </a:endParaRPr>
          </a:p>
        </p:txBody>
      </p:sp>
      <p:sp>
        <p:nvSpPr>
          <p:cNvPr id="14" name="Footer Placeholder 2">
            <a:extLst>
              <a:ext uri="{FF2B5EF4-FFF2-40B4-BE49-F238E27FC236}">
                <a16:creationId xmlns:a16="http://schemas.microsoft.com/office/drawing/2014/main" id="{072F8920-673E-0242-26AC-F5832D347195}"/>
              </a:ext>
            </a:extLst>
          </p:cNvPr>
          <p:cNvSpPr txBox="1">
            <a:spLocks/>
          </p:cNvSpPr>
          <p:nvPr userDrawn="1"/>
        </p:nvSpPr>
        <p:spPr>
          <a:xfrm>
            <a:off x="549715" y="6525107"/>
            <a:ext cx="7590819" cy="172493"/>
          </a:xfrm>
          <a:prstGeom prst="rect">
            <a:avLst/>
          </a:prstGeom>
        </p:spPr>
        <p:txBody>
          <a:bodyPr vert="horz" lIns="0" tIns="0" rIns="0" bIns="0" rtlCol="0" anchor="t"/>
          <a:lstStyle>
            <a:defPPr>
              <a:defRPr lang="en-US"/>
            </a:defPPr>
            <a:lvl1pPr marL="0" algn="l"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b="0" i="0" dirty="0">
                <a:solidFill>
                  <a:srgbClr val="F1F9EA"/>
                </a:solidFill>
                <a:latin typeface="Greycliff CF" pitchFamily="2" charset="0"/>
              </a:rPr>
              <a:t>Guide til ansvarligt træ i byggeri for almene boligorganisationer / FSC</a:t>
            </a:r>
            <a:r>
              <a:rPr lang="da-DK" b="0" i="0" baseline="30000" dirty="0">
                <a:solidFill>
                  <a:srgbClr val="F1F9EA"/>
                </a:solidFill>
                <a:latin typeface="Greycliff CF" pitchFamily="2" charset="0"/>
              </a:rPr>
              <a:t>® </a:t>
            </a:r>
            <a:r>
              <a:rPr lang="da-DK" b="0" i="0" dirty="0">
                <a:solidFill>
                  <a:srgbClr val="F1F9EA"/>
                </a:solidFill>
                <a:latin typeface="Greycliff CF" pitchFamily="2" charset="0"/>
              </a:rPr>
              <a:t>Danmark</a:t>
            </a:r>
            <a:endParaRPr lang="da-DK" b="0" i="0" dirty="0">
              <a:solidFill>
                <a:srgbClr val="F1F9EA"/>
              </a:solidFill>
              <a:highlight>
                <a:srgbClr val="FFFF00"/>
              </a:highlight>
              <a:latin typeface="Greycliff CF" pitchFamily="2"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3" name="Picture 2" descr="A picture containing outdoor&#10;&#10;Description automatically generated">
            <a:extLst>
              <a:ext uri="{FF2B5EF4-FFF2-40B4-BE49-F238E27FC236}">
                <a16:creationId xmlns:a16="http://schemas.microsoft.com/office/drawing/2014/main" id="{46BCE693-FA08-4338-686D-66D2F2F3461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1477"/>
            <a:ext cx="10367953" cy="6912916"/>
          </a:xfrm>
          <a:prstGeom prst="rect">
            <a:avLst/>
          </a:prstGeom>
        </p:spPr>
      </p:pic>
      <p:sp>
        <p:nvSpPr>
          <p:cNvPr id="10" name="Rectangle 9"/>
          <p:cNvSpPr/>
          <p:nvPr userDrawn="1"/>
        </p:nvSpPr>
        <p:spPr>
          <a:xfrm flipV="1">
            <a:off x="0" y="4883403"/>
            <a:ext cx="9906000" cy="1974595"/>
          </a:xfrm>
          <a:prstGeom prst="rect">
            <a:avLst/>
          </a:prstGeom>
          <a:gradFill>
            <a:gsLst>
              <a:gs pos="100000">
                <a:schemeClr val="tx1">
                  <a:alpha val="0"/>
                </a:schemeClr>
              </a:gs>
              <a:gs pos="0">
                <a:schemeClr val="tx1">
                  <a:alpha val="57000"/>
                </a:schemeClr>
              </a:gs>
              <a:gs pos="33000">
                <a:schemeClr val="tx1">
                  <a:alpha val="46000"/>
                </a:schemeClr>
              </a:gs>
              <a:gs pos="67000">
                <a:schemeClr val="tx1">
                  <a:alpha val="1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ctr"/>
            <a:endParaRPr lang="en-US" sz="1000" b="1" err="1">
              <a:solidFill>
                <a:schemeClr val="bg1"/>
              </a:solidFill>
            </a:endParaRPr>
          </a:p>
        </p:txBody>
      </p:sp>
      <p:sp>
        <p:nvSpPr>
          <p:cNvPr id="20" name="Rectangle 19">
            <a:extLst>
              <a:ext uri="{FF2B5EF4-FFF2-40B4-BE49-F238E27FC236}">
                <a16:creationId xmlns:a16="http://schemas.microsoft.com/office/drawing/2014/main" id="{C80B8E8F-B3AB-B340-9443-AFD8D8CC2299}"/>
              </a:ext>
            </a:extLst>
          </p:cNvPr>
          <p:cNvSpPr/>
          <p:nvPr userDrawn="1"/>
        </p:nvSpPr>
        <p:spPr>
          <a:xfrm flipV="1">
            <a:off x="0" y="4883405"/>
            <a:ext cx="9906000" cy="1974595"/>
          </a:xfrm>
          <a:prstGeom prst="rect">
            <a:avLst/>
          </a:prstGeom>
          <a:gradFill>
            <a:gsLst>
              <a:gs pos="100000">
                <a:schemeClr val="tx1">
                  <a:alpha val="0"/>
                </a:schemeClr>
              </a:gs>
              <a:gs pos="0">
                <a:schemeClr val="tx1">
                  <a:alpha val="57000"/>
                </a:schemeClr>
              </a:gs>
              <a:gs pos="33000">
                <a:schemeClr val="tx1">
                  <a:alpha val="46000"/>
                </a:schemeClr>
              </a:gs>
              <a:gs pos="67000">
                <a:schemeClr val="tx1">
                  <a:alpha val="1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ctr"/>
            <a:endParaRPr lang="en-US" sz="1000" b="1" err="1">
              <a:solidFill>
                <a:schemeClr val="bg1"/>
              </a:solidFill>
            </a:endParaRPr>
          </a:p>
        </p:txBody>
      </p:sp>
      <p:sp>
        <p:nvSpPr>
          <p:cNvPr id="9" name="Rectangle 8"/>
          <p:cNvSpPr/>
          <p:nvPr userDrawn="1"/>
        </p:nvSpPr>
        <p:spPr>
          <a:xfrm>
            <a:off x="0" y="0"/>
            <a:ext cx="4655890" cy="6858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4">
            <a:extLst>
              <a:ext uri="{FF2B5EF4-FFF2-40B4-BE49-F238E27FC236}">
                <a16:creationId xmlns:a16="http://schemas.microsoft.com/office/drawing/2014/main" id="{75D0C709-6DF0-1246-96A4-93BACFDE492B}"/>
              </a:ext>
            </a:extLst>
          </p:cNvPr>
          <p:cNvSpPr>
            <a:spLocks noGrp="1"/>
          </p:cNvSpPr>
          <p:nvPr>
            <p:ph type="sldNum" sz="quarter" idx="12"/>
          </p:nvPr>
        </p:nvSpPr>
        <p:spPr>
          <a:xfrm>
            <a:off x="7426878" y="6527092"/>
            <a:ext cx="2128183" cy="172492"/>
          </a:xfrm>
        </p:spPr>
        <p:txBody>
          <a:bodyPr/>
          <a:lstStyle>
            <a:lvl1pPr>
              <a:defRPr b="1" i="0">
                <a:solidFill>
                  <a:srgbClr val="F1F9EA"/>
                </a:solidFill>
                <a:latin typeface="Greycliff CF" pitchFamily="2" charset="0"/>
              </a:defRPr>
            </a:lvl1pPr>
          </a:lstStyle>
          <a:p>
            <a:fld id="{6861D334-CCC7-BA42-9BD3-4BCBA6AE3B41}" type="slidenum">
              <a:rPr lang="en-US" smtClean="0"/>
              <a:pPr/>
              <a:t>‹#›</a:t>
            </a:fld>
            <a:endParaRPr lang="en-US"/>
          </a:p>
        </p:txBody>
      </p:sp>
      <p:sp>
        <p:nvSpPr>
          <p:cNvPr id="21" name="Content Placeholder 17">
            <a:extLst>
              <a:ext uri="{FF2B5EF4-FFF2-40B4-BE49-F238E27FC236}">
                <a16:creationId xmlns:a16="http://schemas.microsoft.com/office/drawing/2014/main" id="{4295FF3D-426D-9B48-8A1A-9701977E1C9A}"/>
              </a:ext>
            </a:extLst>
          </p:cNvPr>
          <p:cNvSpPr>
            <a:spLocks noGrp="1"/>
          </p:cNvSpPr>
          <p:nvPr>
            <p:ph sz="quarter" idx="14" hasCustomPrompt="1"/>
          </p:nvPr>
        </p:nvSpPr>
        <p:spPr>
          <a:xfrm>
            <a:off x="549718" y="-1"/>
            <a:ext cx="1914267" cy="1446263"/>
          </a:xfrm>
        </p:spPr>
        <p:txBody>
          <a:bodyPr>
            <a:noAutofit/>
          </a:bodyPr>
          <a:lstStyle>
            <a:lvl1pPr>
              <a:defRPr sz="10500" b="1" i="0">
                <a:solidFill>
                  <a:srgbClr val="F1F9EA"/>
                </a:solidFill>
                <a:latin typeface="Greycliff CF Heavy" pitchFamily="2" charset="0"/>
              </a:defRPr>
            </a:lvl1pPr>
          </a:lstStyle>
          <a:p>
            <a:pPr lvl="0"/>
            <a:r>
              <a:rPr lang="en-US"/>
              <a:t>2</a:t>
            </a:r>
          </a:p>
        </p:txBody>
      </p:sp>
      <p:cxnSp>
        <p:nvCxnSpPr>
          <p:cNvPr id="22" name="Straight Connector 21">
            <a:extLst>
              <a:ext uri="{FF2B5EF4-FFF2-40B4-BE49-F238E27FC236}">
                <a16:creationId xmlns:a16="http://schemas.microsoft.com/office/drawing/2014/main" id="{A9B9872A-ED52-144C-88CD-5A4F30DF5BA8}"/>
              </a:ext>
            </a:extLst>
          </p:cNvPr>
          <p:cNvCxnSpPr>
            <a:cxnSpLocks/>
          </p:cNvCxnSpPr>
          <p:nvPr userDrawn="1"/>
        </p:nvCxnSpPr>
        <p:spPr>
          <a:xfrm>
            <a:off x="549718" y="6462189"/>
            <a:ext cx="9005343" cy="0"/>
          </a:xfrm>
          <a:prstGeom prst="line">
            <a:avLst/>
          </a:prstGeom>
          <a:ln w="12700" cap="rnd">
            <a:solidFill>
              <a:srgbClr val="F1F9EA"/>
            </a:solidFill>
          </a:ln>
        </p:spPr>
        <p:style>
          <a:lnRef idx="1">
            <a:schemeClr val="accent1"/>
          </a:lnRef>
          <a:fillRef idx="0">
            <a:schemeClr val="accent1"/>
          </a:fillRef>
          <a:effectRef idx="0">
            <a:schemeClr val="accent1"/>
          </a:effectRef>
          <a:fontRef idx="minor">
            <a:schemeClr val="tx1"/>
          </a:fontRef>
        </p:style>
      </p:cxnSp>
      <p:sp>
        <p:nvSpPr>
          <p:cNvPr id="23" name="Title 1">
            <a:extLst>
              <a:ext uri="{FF2B5EF4-FFF2-40B4-BE49-F238E27FC236}">
                <a16:creationId xmlns:a16="http://schemas.microsoft.com/office/drawing/2014/main" id="{D0D08B4B-6F02-2E4F-9606-BBB5D5921D46}"/>
              </a:ext>
            </a:extLst>
          </p:cNvPr>
          <p:cNvSpPr>
            <a:spLocks noGrp="1"/>
          </p:cNvSpPr>
          <p:nvPr>
            <p:ph type="title"/>
          </p:nvPr>
        </p:nvSpPr>
        <p:spPr>
          <a:xfrm>
            <a:off x="549718" y="1602894"/>
            <a:ext cx="3710310" cy="1147181"/>
          </a:xfrm>
        </p:spPr>
        <p:txBody>
          <a:bodyPr anchor="b"/>
          <a:lstStyle>
            <a:lvl1pPr>
              <a:defRPr sz="2800" b="1" i="0">
                <a:solidFill>
                  <a:srgbClr val="F1F9EA"/>
                </a:solidFill>
                <a:latin typeface="Greycliff CF" pitchFamily="2" charset="0"/>
              </a:defRPr>
            </a:lvl1pPr>
          </a:lstStyle>
          <a:p>
            <a:r>
              <a:rPr lang="en-US"/>
              <a:t>Click to edit Master title style</a:t>
            </a:r>
          </a:p>
        </p:txBody>
      </p:sp>
      <p:sp>
        <p:nvSpPr>
          <p:cNvPr id="24" name="Content Placeholder 15">
            <a:extLst>
              <a:ext uri="{FF2B5EF4-FFF2-40B4-BE49-F238E27FC236}">
                <a16:creationId xmlns:a16="http://schemas.microsoft.com/office/drawing/2014/main" id="{186CD56B-9E56-E54F-B523-05AD346A53FC}"/>
              </a:ext>
            </a:extLst>
          </p:cNvPr>
          <p:cNvSpPr>
            <a:spLocks noGrp="1"/>
          </p:cNvSpPr>
          <p:nvPr>
            <p:ph sz="quarter" idx="13"/>
          </p:nvPr>
        </p:nvSpPr>
        <p:spPr>
          <a:xfrm>
            <a:off x="549718" y="2750076"/>
            <a:ext cx="2917382" cy="2536944"/>
          </a:xfrm>
        </p:spPr>
        <p:txBody>
          <a:bodyPr>
            <a:normAutofit/>
          </a:bodyPr>
          <a:lstStyle>
            <a:lvl1pPr>
              <a:defRPr sz="1400" b="0" i="0">
                <a:solidFill>
                  <a:srgbClr val="F1F9EA"/>
                </a:solidFill>
                <a:latin typeface="Greycliff CF" pitchFamily="2" charset="0"/>
              </a:defRPr>
            </a:lvl1pPr>
          </a:lstStyle>
          <a:p>
            <a:pPr lvl="0"/>
            <a:r>
              <a:rPr lang="en-US"/>
              <a:t>Click to edit Master text styles</a:t>
            </a:r>
          </a:p>
        </p:txBody>
      </p:sp>
      <p:sp>
        <p:nvSpPr>
          <p:cNvPr id="25" name="TextBox 24">
            <a:extLst>
              <a:ext uri="{FF2B5EF4-FFF2-40B4-BE49-F238E27FC236}">
                <a16:creationId xmlns:a16="http://schemas.microsoft.com/office/drawing/2014/main" id="{57CD70B2-D6C8-1C4D-9B15-0F7A821D8AC6}"/>
              </a:ext>
            </a:extLst>
          </p:cNvPr>
          <p:cNvSpPr txBox="1"/>
          <p:nvPr userDrawn="1"/>
        </p:nvSpPr>
        <p:spPr>
          <a:xfrm rot="16200000">
            <a:off x="8776639" y="5345085"/>
            <a:ext cx="1945532" cy="115416"/>
          </a:xfrm>
          <a:prstGeom prst="rect">
            <a:avLst/>
          </a:prstGeom>
          <a:noFill/>
        </p:spPr>
        <p:txBody>
          <a:bodyPr wrap="square" lIns="0" tIns="0" rIns="0" bIns="0" rtlCol="0">
            <a:spAutoFit/>
          </a:bodyPr>
          <a:lstStyle/>
          <a:p>
            <a:r>
              <a:rPr lang="en-GB" sz="750" b="0" i="0" dirty="0" err="1">
                <a:solidFill>
                  <a:srgbClr val="F1F9EA"/>
                </a:solidFill>
                <a:latin typeface="Greycliff CF Light" pitchFamily="2" charset="0"/>
              </a:rPr>
              <a:t>Unsplash</a:t>
            </a:r>
            <a:endParaRPr lang="en-GB" sz="750" b="0" i="0" dirty="0">
              <a:solidFill>
                <a:srgbClr val="F1F9EA"/>
              </a:solidFill>
              <a:latin typeface="Greycliff CF Light" pitchFamily="2" charset="0"/>
            </a:endParaRPr>
          </a:p>
        </p:txBody>
      </p:sp>
      <p:sp>
        <p:nvSpPr>
          <p:cNvPr id="13" name="Footer Placeholder 2">
            <a:extLst>
              <a:ext uri="{FF2B5EF4-FFF2-40B4-BE49-F238E27FC236}">
                <a16:creationId xmlns:a16="http://schemas.microsoft.com/office/drawing/2014/main" id="{6A43D013-1E23-997B-1588-CFA94009934A}"/>
              </a:ext>
            </a:extLst>
          </p:cNvPr>
          <p:cNvSpPr txBox="1">
            <a:spLocks/>
          </p:cNvSpPr>
          <p:nvPr userDrawn="1"/>
        </p:nvSpPr>
        <p:spPr>
          <a:xfrm>
            <a:off x="549715" y="6525107"/>
            <a:ext cx="7590819" cy="172493"/>
          </a:xfrm>
          <a:prstGeom prst="rect">
            <a:avLst/>
          </a:prstGeom>
        </p:spPr>
        <p:txBody>
          <a:bodyPr vert="horz" lIns="0" tIns="0" rIns="0" bIns="0" rtlCol="0" anchor="t"/>
          <a:lstStyle>
            <a:defPPr>
              <a:defRPr lang="en-US"/>
            </a:defPPr>
            <a:lvl1pPr marL="0" algn="l"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b="0" i="0" dirty="0">
                <a:solidFill>
                  <a:srgbClr val="F1F9EA"/>
                </a:solidFill>
                <a:latin typeface="Greycliff CF" pitchFamily="2" charset="0"/>
              </a:rPr>
              <a:t>Guide til ansvarligt træ i byggeri for almene boligorganisationer / FSC</a:t>
            </a:r>
            <a:r>
              <a:rPr lang="da-DK" b="0" i="0" baseline="30000" dirty="0">
                <a:solidFill>
                  <a:srgbClr val="F1F9EA"/>
                </a:solidFill>
                <a:latin typeface="Greycliff CF" pitchFamily="2" charset="0"/>
              </a:rPr>
              <a:t> </a:t>
            </a:r>
            <a:r>
              <a:rPr lang="da-DK" b="0" i="0" dirty="0">
                <a:solidFill>
                  <a:srgbClr val="F1F9EA"/>
                </a:solidFill>
                <a:latin typeface="Greycliff CF" pitchFamily="2" charset="0"/>
              </a:rPr>
              <a:t>Danmark</a:t>
            </a:r>
            <a:endParaRPr lang="da-DK" b="0" i="0" dirty="0">
              <a:solidFill>
                <a:srgbClr val="F1F9EA"/>
              </a:solidFill>
              <a:highlight>
                <a:srgbClr val="FFFF00"/>
              </a:highlight>
              <a:latin typeface="Greycliff CF" pitchFamily="2"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3">
    <p:spTree>
      <p:nvGrpSpPr>
        <p:cNvPr id="1" name=""/>
        <p:cNvGrpSpPr/>
        <p:nvPr/>
      </p:nvGrpSpPr>
      <p:grpSpPr>
        <a:xfrm>
          <a:off x="0" y="0"/>
          <a:ext cx="0" cy="0"/>
          <a:chOff x="0" y="0"/>
          <a:chExt cx="0" cy="0"/>
        </a:xfrm>
      </p:grpSpPr>
      <p:pic>
        <p:nvPicPr>
          <p:cNvPr id="5" name="Picture 4" descr="A picture containing text, sky, sign, outdoor&#10;&#10;Description automatically generated">
            <a:extLst>
              <a:ext uri="{FF2B5EF4-FFF2-40B4-BE49-F238E27FC236}">
                <a16:creationId xmlns:a16="http://schemas.microsoft.com/office/drawing/2014/main" id="{EC4AF155-273B-5C1C-3882-3991A0FEEE6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4755"/>
            <a:ext cx="9905999" cy="6858001"/>
          </a:xfrm>
          <a:prstGeom prst="rect">
            <a:avLst/>
          </a:prstGeom>
        </p:spPr>
      </p:pic>
      <p:sp>
        <p:nvSpPr>
          <p:cNvPr id="16" name="Rectangle 15">
            <a:extLst>
              <a:ext uri="{FF2B5EF4-FFF2-40B4-BE49-F238E27FC236}">
                <a16:creationId xmlns:a16="http://schemas.microsoft.com/office/drawing/2014/main" id="{082D90C4-87D3-F647-BC5A-620BDF4C4790}"/>
              </a:ext>
            </a:extLst>
          </p:cNvPr>
          <p:cNvSpPr/>
          <p:nvPr userDrawn="1"/>
        </p:nvSpPr>
        <p:spPr>
          <a:xfrm flipV="1">
            <a:off x="0" y="4883405"/>
            <a:ext cx="9906000" cy="1974595"/>
          </a:xfrm>
          <a:prstGeom prst="rect">
            <a:avLst/>
          </a:prstGeom>
          <a:gradFill>
            <a:gsLst>
              <a:gs pos="100000">
                <a:schemeClr val="tx1">
                  <a:alpha val="0"/>
                </a:schemeClr>
              </a:gs>
              <a:gs pos="0">
                <a:schemeClr val="tx1">
                  <a:alpha val="57000"/>
                </a:schemeClr>
              </a:gs>
              <a:gs pos="33000">
                <a:schemeClr val="tx1">
                  <a:alpha val="46000"/>
                </a:schemeClr>
              </a:gs>
              <a:gs pos="67000">
                <a:schemeClr val="tx1">
                  <a:alpha val="1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ctr"/>
            <a:endParaRPr lang="en-US" sz="1000" b="1" err="1">
              <a:solidFill>
                <a:schemeClr val="bg1"/>
              </a:solidFill>
            </a:endParaRPr>
          </a:p>
        </p:txBody>
      </p:sp>
      <p:sp>
        <p:nvSpPr>
          <p:cNvPr id="10" name="Rectangle 9"/>
          <p:cNvSpPr/>
          <p:nvPr userDrawn="1"/>
        </p:nvSpPr>
        <p:spPr>
          <a:xfrm flipV="1">
            <a:off x="0" y="4883405"/>
            <a:ext cx="9906000" cy="1974595"/>
          </a:xfrm>
          <a:prstGeom prst="rect">
            <a:avLst/>
          </a:prstGeom>
          <a:gradFill>
            <a:gsLst>
              <a:gs pos="100000">
                <a:schemeClr val="tx1">
                  <a:alpha val="0"/>
                </a:schemeClr>
              </a:gs>
              <a:gs pos="0">
                <a:schemeClr val="tx1">
                  <a:alpha val="57000"/>
                </a:schemeClr>
              </a:gs>
              <a:gs pos="33000">
                <a:schemeClr val="tx1">
                  <a:alpha val="46000"/>
                </a:schemeClr>
              </a:gs>
              <a:gs pos="67000">
                <a:schemeClr val="tx1">
                  <a:alpha val="1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ctr"/>
            <a:endParaRPr lang="en-US" sz="1000" b="1" err="1">
              <a:solidFill>
                <a:schemeClr val="bg1"/>
              </a:solidFill>
            </a:endParaRPr>
          </a:p>
        </p:txBody>
      </p:sp>
      <p:sp>
        <p:nvSpPr>
          <p:cNvPr id="9" name="Rectangle 8"/>
          <p:cNvSpPr/>
          <p:nvPr userDrawn="1"/>
        </p:nvSpPr>
        <p:spPr>
          <a:xfrm>
            <a:off x="0" y="0"/>
            <a:ext cx="4655890" cy="6858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lide Number Placeholder 4">
            <a:extLst>
              <a:ext uri="{FF2B5EF4-FFF2-40B4-BE49-F238E27FC236}">
                <a16:creationId xmlns:a16="http://schemas.microsoft.com/office/drawing/2014/main" id="{CD2BA143-C695-E34D-B757-BF8B1C302F2D}"/>
              </a:ext>
            </a:extLst>
          </p:cNvPr>
          <p:cNvSpPr>
            <a:spLocks noGrp="1"/>
          </p:cNvSpPr>
          <p:nvPr>
            <p:ph type="sldNum" sz="quarter" idx="12"/>
          </p:nvPr>
        </p:nvSpPr>
        <p:spPr>
          <a:xfrm>
            <a:off x="7426878" y="6527092"/>
            <a:ext cx="2128183" cy="172492"/>
          </a:xfrm>
        </p:spPr>
        <p:txBody>
          <a:bodyPr/>
          <a:lstStyle>
            <a:lvl1pPr>
              <a:defRPr b="1" i="0">
                <a:solidFill>
                  <a:srgbClr val="F1F9EA"/>
                </a:solidFill>
                <a:latin typeface="Greycliff CF" pitchFamily="2" charset="0"/>
              </a:defRPr>
            </a:lvl1pPr>
          </a:lstStyle>
          <a:p>
            <a:fld id="{6861D334-CCC7-BA42-9BD3-4BCBA6AE3B41}" type="slidenum">
              <a:rPr lang="en-US" smtClean="0"/>
              <a:pPr/>
              <a:t>‹#›</a:t>
            </a:fld>
            <a:endParaRPr lang="en-US"/>
          </a:p>
        </p:txBody>
      </p:sp>
      <p:sp>
        <p:nvSpPr>
          <p:cNvPr id="20" name="Content Placeholder 17">
            <a:extLst>
              <a:ext uri="{FF2B5EF4-FFF2-40B4-BE49-F238E27FC236}">
                <a16:creationId xmlns:a16="http://schemas.microsoft.com/office/drawing/2014/main" id="{C18DACB4-C615-F640-A4F2-686D61544D97}"/>
              </a:ext>
            </a:extLst>
          </p:cNvPr>
          <p:cNvSpPr>
            <a:spLocks noGrp="1"/>
          </p:cNvSpPr>
          <p:nvPr>
            <p:ph sz="quarter" idx="14" hasCustomPrompt="1"/>
          </p:nvPr>
        </p:nvSpPr>
        <p:spPr>
          <a:xfrm>
            <a:off x="549718" y="-1"/>
            <a:ext cx="1914267" cy="1446263"/>
          </a:xfrm>
        </p:spPr>
        <p:txBody>
          <a:bodyPr>
            <a:noAutofit/>
          </a:bodyPr>
          <a:lstStyle>
            <a:lvl1pPr>
              <a:defRPr sz="10500" b="1" i="0">
                <a:solidFill>
                  <a:srgbClr val="F1F9EA"/>
                </a:solidFill>
                <a:latin typeface="Greycliff CF Heavy" pitchFamily="2" charset="0"/>
              </a:defRPr>
            </a:lvl1pPr>
          </a:lstStyle>
          <a:p>
            <a:pPr lvl="0"/>
            <a:r>
              <a:rPr lang="en-US"/>
              <a:t>3</a:t>
            </a:r>
          </a:p>
        </p:txBody>
      </p:sp>
      <p:cxnSp>
        <p:nvCxnSpPr>
          <p:cNvPr id="21" name="Straight Connector 20">
            <a:extLst>
              <a:ext uri="{FF2B5EF4-FFF2-40B4-BE49-F238E27FC236}">
                <a16:creationId xmlns:a16="http://schemas.microsoft.com/office/drawing/2014/main" id="{692C99A2-F768-7F43-8560-5D382EC8EE2C}"/>
              </a:ext>
            </a:extLst>
          </p:cNvPr>
          <p:cNvCxnSpPr>
            <a:cxnSpLocks/>
          </p:cNvCxnSpPr>
          <p:nvPr userDrawn="1"/>
        </p:nvCxnSpPr>
        <p:spPr>
          <a:xfrm>
            <a:off x="549718" y="6462189"/>
            <a:ext cx="9005343" cy="0"/>
          </a:xfrm>
          <a:prstGeom prst="line">
            <a:avLst/>
          </a:prstGeom>
          <a:ln w="12700" cap="rnd">
            <a:solidFill>
              <a:srgbClr val="F1F9EA"/>
            </a:solidFill>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CB5FB1CE-B5FD-F14A-8FC3-5BEA44DB635F}"/>
              </a:ext>
            </a:extLst>
          </p:cNvPr>
          <p:cNvSpPr>
            <a:spLocks noGrp="1"/>
          </p:cNvSpPr>
          <p:nvPr>
            <p:ph type="title"/>
          </p:nvPr>
        </p:nvSpPr>
        <p:spPr>
          <a:xfrm>
            <a:off x="549718" y="1602894"/>
            <a:ext cx="3710310" cy="1147181"/>
          </a:xfrm>
        </p:spPr>
        <p:txBody>
          <a:bodyPr anchor="b"/>
          <a:lstStyle>
            <a:lvl1pPr>
              <a:defRPr sz="2800" b="1" i="0">
                <a:solidFill>
                  <a:srgbClr val="F1F9EA"/>
                </a:solidFill>
                <a:latin typeface="Greycliff CF" pitchFamily="2" charset="0"/>
              </a:defRPr>
            </a:lvl1pPr>
          </a:lstStyle>
          <a:p>
            <a:r>
              <a:rPr lang="en-US"/>
              <a:t>Click to edit Master title style</a:t>
            </a:r>
          </a:p>
        </p:txBody>
      </p:sp>
      <p:sp>
        <p:nvSpPr>
          <p:cNvPr id="23" name="Content Placeholder 15">
            <a:extLst>
              <a:ext uri="{FF2B5EF4-FFF2-40B4-BE49-F238E27FC236}">
                <a16:creationId xmlns:a16="http://schemas.microsoft.com/office/drawing/2014/main" id="{0D22F2F2-E4FC-C248-902B-7ABFF4AF033B}"/>
              </a:ext>
            </a:extLst>
          </p:cNvPr>
          <p:cNvSpPr>
            <a:spLocks noGrp="1"/>
          </p:cNvSpPr>
          <p:nvPr>
            <p:ph sz="quarter" idx="13"/>
          </p:nvPr>
        </p:nvSpPr>
        <p:spPr>
          <a:xfrm>
            <a:off x="549718" y="2750076"/>
            <a:ext cx="2917382" cy="2536944"/>
          </a:xfrm>
        </p:spPr>
        <p:txBody>
          <a:bodyPr>
            <a:normAutofit/>
          </a:bodyPr>
          <a:lstStyle>
            <a:lvl1pPr>
              <a:defRPr sz="1400" b="0" i="0">
                <a:solidFill>
                  <a:srgbClr val="F1F9EA"/>
                </a:solidFill>
                <a:latin typeface="Greycliff CF" pitchFamily="2" charset="0"/>
              </a:defRPr>
            </a:lvl1pPr>
          </a:lstStyle>
          <a:p>
            <a:pPr lvl="0"/>
            <a:r>
              <a:rPr lang="en-US"/>
              <a:t>Click to edit Master text styles</a:t>
            </a:r>
          </a:p>
        </p:txBody>
      </p:sp>
      <p:sp>
        <p:nvSpPr>
          <p:cNvPr id="24" name="TextBox 23">
            <a:extLst>
              <a:ext uri="{FF2B5EF4-FFF2-40B4-BE49-F238E27FC236}">
                <a16:creationId xmlns:a16="http://schemas.microsoft.com/office/drawing/2014/main" id="{3E508AE4-F4A1-D346-9B3B-FB8C47554CFD}"/>
              </a:ext>
            </a:extLst>
          </p:cNvPr>
          <p:cNvSpPr txBox="1"/>
          <p:nvPr userDrawn="1"/>
        </p:nvSpPr>
        <p:spPr>
          <a:xfrm rot="16200000">
            <a:off x="8776639" y="5345085"/>
            <a:ext cx="1945532" cy="115416"/>
          </a:xfrm>
          <a:prstGeom prst="rect">
            <a:avLst/>
          </a:prstGeom>
          <a:noFill/>
        </p:spPr>
        <p:txBody>
          <a:bodyPr wrap="square" lIns="0" tIns="0" rIns="0" bIns="0" rtlCol="0">
            <a:spAutoFit/>
          </a:bodyPr>
          <a:lstStyle/>
          <a:p>
            <a:r>
              <a:rPr lang="en-GB" sz="750" b="0" i="0" dirty="0" err="1">
                <a:solidFill>
                  <a:srgbClr val="F1F9EA"/>
                </a:solidFill>
                <a:latin typeface="Greycliff CF Light" pitchFamily="2" charset="0"/>
              </a:rPr>
              <a:t>Unsplash</a:t>
            </a:r>
            <a:endParaRPr lang="en-GB" sz="750" b="0" i="0" dirty="0">
              <a:solidFill>
                <a:srgbClr val="F1F9EA"/>
              </a:solidFill>
              <a:latin typeface="Greycliff CF Light" pitchFamily="2" charset="0"/>
            </a:endParaRPr>
          </a:p>
        </p:txBody>
      </p:sp>
      <p:sp>
        <p:nvSpPr>
          <p:cNvPr id="13" name="Footer Placeholder 2">
            <a:extLst>
              <a:ext uri="{FF2B5EF4-FFF2-40B4-BE49-F238E27FC236}">
                <a16:creationId xmlns:a16="http://schemas.microsoft.com/office/drawing/2014/main" id="{7DA9E02C-AFE3-87E1-9E1E-4BE1934427F2}"/>
              </a:ext>
            </a:extLst>
          </p:cNvPr>
          <p:cNvSpPr txBox="1">
            <a:spLocks/>
          </p:cNvSpPr>
          <p:nvPr userDrawn="1"/>
        </p:nvSpPr>
        <p:spPr>
          <a:xfrm>
            <a:off x="549715" y="6525107"/>
            <a:ext cx="7590819" cy="172493"/>
          </a:xfrm>
          <a:prstGeom prst="rect">
            <a:avLst/>
          </a:prstGeom>
        </p:spPr>
        <p:txBody>
          <a:bodyPr vert="horz" lIns="0" tIns="0" rIns="0" bIns="0" rtlCol="0" anchor="t"/>
          <a:lstStyle>
            <a:defPPr>
              <a:defRPr lang="en-US"/>
            </a:defPPr>
            <a:lvl1pPr marL="0" algn="l"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b="0" i="0" dirty="0">
                <a:solidFill>
                  <a:srgbClr val="F1F9EA"/>
                </a:solidFill>
                <a:latin typeface="Greycliff CF" pitchFamily="2" charset="0"/>
              </a:rPr>
              <a:t>Guide til ansvarligt træ i byggeri for almene boligorganisationer / FSC</a:t>
            </a:r>
            <a:r>
              <a:rPr lang="da-DK" b="0" i="0" baseline="30000" dirty="0">
                <a:solidFill>
                  <a:srgbClr val="F1F9EA"/>
                </a:solidFill>
                <a:latin typeface="Greycliff CF" pitchFamily="2" charset="0"/>
              </a:rPr>
              <a:t> </a:t>
            </a:r>
            <a:r>
              <a:rPr lang="da-DK" b="0" i="0" dirty="0">
                <a:solidFill>
                  <a:srgbClr val="F1F9EA"/>
                </a:solidFill>
                <a:latin typeface="Greycliff CF" pitchFamily="2" charset="0"/>
              </a:rPr>
              <a:t>Danmark</a:t>
            </a:r>
            <a:endParaRPr lang="da-DK" b="0" i="0" dirty="0">
              <a:solidFill>
                <a:srgbClr val="F1F9EA"/>
              </a:solidFill>
              <a:highlight>
                <a:srgbClr val="FFFF00"/>
              </a:highlight>
              <a:latin typeface="Greycliff CF" pitchFamily="2"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25EB5D-C519-7CCD-5B8C-0E12807435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0" y="-14004"/>
            <a:ext cx="9906000" cy="6974686"/>
          </a:xfrm>
          <a:prstGeom prst="rect">
            <a:avLst/>
          </a:prstGeom>
        </p:spPr>
      </p:pic>
      <p:sp>
        <p:nvSpPr>
          <p:cNvPr id="20" name="Rectangle 19">
            <a:extLst>
              <a:ext uri="{FF2B5EF4-FFF2-40B4-BE49-F238E27FC236}">
                <a16:creationId xmlns:a16="http://schemas.microsoft.com/office/drawing/2014/main" id="{6C45A0B9-6B76-E642-8BD0-570DDB024F11}"/>
              </a:ext>
            </a:extLst>
          </p:cNvPr>
          <p:cNvSpPr/>
          <p:nvPr userDrawn="1"/>
        </p:nvSpPr>
        <p:spPr>
          <a:xfrm flipV="1">
            <a:off x="0" y="4883404"/>
            <a:ext cx="9906000" cy="1974595"/>
          </a:xfrm>
          <a:prstGeom prst="rect">
            <a:avLst/>
          </a:prstGeom>
          <a:gradFill>
            <a:gsLst>
              <a:gs pos="100000">
                <a:schemeClr val="tx1">
                  <a:alpha val="0"/>
                </a:schemeClr>
              </a:gs>
              <a:gs pos="0">
                <a:schemeClr val="tx1">
                  <a:alpha val="57000"/>
                </a:schemeClr>
              </a:gs>
              <a:gs pos="33000">
                <a:schemeClr val="tx1">
                  <a:alpha val="46000"/>
                </a:schemeClr>
              </a:gs>
              <a:gs pos="67000">
                <a:schemeClr val="tx1">
                  <a:alpha val="1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ctr"/>
            <a:endParaRPr lang="en-US" sz="1000" b="1" err="1">
              <a:solidFill>
                <a:schemeClr val="bg1"/>
              </a:solidFill>
            </a:endParaRPr>
          </a:p>
        </p:txBody>
      </p:sp>
      <p:sp>
        <p:nvSpPr>
          <p:cNvPr id="10" name="Rectangle 9"/>
          <p:cNvSpPr/>
          <p:nvPr userDrawn="1"/>
        </p:nvSpPr>
        <p:spPr>
          <a:xfrm flipV="1">
            <a:off x="0" y="4883405"/>
            <a:ext cx="9906000" cy="1974595"/>
          </a:xfrm>
          <a:prstGeom prst="rect">
            <a:avLst/>
          </a:prstGeom>
          <a:gradFill>
            <a:gsLst>
              <a:gs pos="100000">
                <a:schemeClr val="tx1">
                  <a:alpha val="0"/>
                </a:schemeClr>
              </a:gs>
              <a:gs pos="0">
                <a:schemeClr val="tx1">
                  <a:alpha val="57000"/>
                </a:schemeClr>
              </a:gs>
              <a:gs pos="33000">
                <a:schemeClr val="tx1">
                  <a:alpha val="46000"/>
                </a:schemeClr>
              </a:gs>
              <a:gs pos="67000">
                <a:schemeClr val="tx1">
                  <a:alpha val="1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ctr"/>
            <a:endParaRPr lang="en-US" sz="1000" b="1" err="1">
              <a:solidFill>
                <a:schemeClr val="bg1"/>
              </a:solidFill>
            </a:endParaRPr>
          </a:p>
        </p:txBody>
      </p:sp>
      <p:sp>
        <p:nvSpPr>
          <p:cNvPr id="9" name="Rectangle 8"/>
          <p:cNvSpPr/>
          <p:nvPr userDrawn="1"/>
        </p:nvSpPr>
        <p:spPr>
          <a:xfrm>
            <a:off x="0" y="0"/>
            <a:ext cx="4655890" cy="6858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lvl1pPr>
              <a:defRPr b="1" i="0">
                <a:solidFill>
                  <a:srgbClr val="F1F9EA"/>
                </a:solidFill>
                <a:latin typeface="Greycliff CF" pitchFamily="2" charset="0"/>
              </a:defRPr>
            </a:lvl1pPr>
          </a:lstStyle>
          <a:p>
            <a:fld id="{6861D334-CCC7-BA42-9BD3-4BCBA6AE3B41}" type="slidenum">
              <a:rPr lang="en-US" smtClean="0"/>
              <a:pPr/>
              <a:t>‹#›</a:t>
            </a:fld>
            <a:endParaRPr lang="en-US"/>
          </a:p>
        </p:txBody>
      </p:sp>
      <p:sp>
        <p:nvSpPr>
          <p:cNvPr id="18" name="Content Placeholder 17"/>
          <p:cNvSpPr>
            <a:spLocks noGrp="1"/>
          </p:cNvSpPr>
          <p:nvPr>
            <p:ph sz="quarter" idx="14" hasCustomPrompt="1"/>
          </p:nvPr>
        </p:nvSpPr>
        <p:spPr>
          <a:xfrm>
            <a:off x="549718" y="-1"/>
            <a:ext cx="1914267" cy="1446263"/>
          </a:xfrm>
        </p:spPr>
        <p:txBody>
          <a:bodyPr>
            <a:noAutofit/>
          </a:bodyPr>
          <a:lstStyle>
            <a:lvl1pPr>
              <a:defRPr sz="10500" b="1" i="0">
                <a:solidFill>
                  <a:srgbClr val="F1F9EA"/>
                </a:solidFill>
                <a:latin typeface="Greycliff CF Heavy" pitchFamily="2" charset="0"/>
              </a:defRPr>
            </a:lvl1pPr>
          </a:lstStyle>
          <a:p>
            <a:pPr lvl="0"/>
            <a:r>
              <a:rPr lang="en-US"/>
              <a:t>4</a:t>
            </a:r>
          </a:p>
        </p:txBody>
      </p:sp>
      <p:cxnSp>
        <p:nvCxnSpPr>
          <p:cNvPr id="12" name="Straight Connector 11"/>
          <p:cNvCxnSpPr>
            <a:cxnSpLocks/>
          </p:cNvCxnSpPr>
          <p:nvPr userDrawn="1"/>
        </p:nvCxnSpPr>
        <p:spPr>
          <a:xfrm>
            <a:off x="549718" y="6462189"/>
            <a:ext cx="9005343" cy="0"/>
          </a:xfrm>
          <a:prstGeom prst="line">
            <a:avLst/>
          </a:prstGeom>
          <a:ln w="12700" cap="rnd">
            <a:solidFill>
              <a:srgbClr val="F1F9EA"/>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p:nvPr>
        </p:nvSpPr>
        <p:spPr>
          <a:xfrm>
            <a:off x="549718" y="1602894"/>
            <a:ext cx="3710310" cy="1147181"/>
          </a:xfrm>
        </p:spPr>
        <p:txBody>
          <a:bodyPr anchor="b"/>
          <a:lstStyle>
            <a:lvl1pPr>
              <a:defRPr sz="2800" b="1" i="0">
                <a:solidFill>
                  <a:srgbClr val="F1F9EA"/>
                </a:solidFill>
                <a:latin typeface="Greycliff CF" pitchFamily="2" charset="0"/>
              </a:defRPr>
            </a:lvl1pPr>
          </a:lstStyle>
          <a:p>
            <a:r>
              <a:rPr lang="en-US"/>
              <a:t>Click to edit Master title style</a:t>
            </a:r>
          </a:p>
        </p:txBody>
      </p:sp>
      <p:sp>
        <p:nvSpPr>
          <p:cNvPr id="15" name="Content Placeholder 15"/>
          <p:cNvSpPr>
            <a:spLocks noGrp="1"/>
          </p:cNvSpPr>
          <p:nvPr>
            <p:ph sz="quarter" idx="13"/>
          </p:nvPr>
        </p:nvSpPr>
        <p:spPr>
          <a:xfrm>
            <a:off x="549718" y="2750076"/>
            <a:ext cx="2917382" cy="2536944"/>
          </a:xfrm>
        </p:spPr>
        <p:txBody>
          <a:bodyPr>
            <a:normAutofit/>
          </a:bodyPr>
          <a:lstStyle>
            <a:lvl1pPr>
              <a:defRPr sz="1400" b="0" i="0">
                <a:solidFill>
                  <a:srgbClr val="F1F9EA"/>
                </a:solidFill>
                <a:latin typeface="Greycliff CF" pitchFamily="2" charset="0"/>
              </a:defRPr>
            </a:lvl1pPr>
          </a:lstStyle>
          <a:p>
            <a:pPr lvl="0"/>
            <a:r>
              <a:rPr lang="en-US"/>
              <a:t>Click to edit Master text styles</a:t>
            </a:r>
          </a:p>
        </p:txBody>
      </p:sp>
      <p:sp>
        <p:nvSpPr>
          <p:cNvPr id="16" name="TextBox 15">
            <a:extLst>
              <a:ext uri="{FF2B5EF4-FFF2-40B4-BE49-F238E27FC236}">
                <a16:creationId xmlns:a16="http://schemas.microsoft.com/office/drawing/2014/main" id="{273A98BE-F29C-624C-A0AD-E9EBCE76DABF}"/>
              </a:ext>
            </a:extLst>
          </p:cNvPr>
          <p:cNvSpPr txBox="1"/>
          <p:nvPr userDrawn="1"/>
        </p:nvSpPr>
        <p:spPr>
          <a:xfrm rot="16200000">
            <a:off x="8776639" y="5345085"/>
            <a:ext cx="1945532" cy="115416"/>
          </a:xfrm>
          <a:prstGeom prst="rect">
            <a:avLst/>
          </a:prstGeom>
          <a:noFill/>
        </p:spPr>
        <p:txBody>
          <a:bodyPr wrap="square" lIns="0" tIns="0" rIns="0" bIns="0" rtlCol="0">
            <a:spAutoFit/>
          </a:bodyPr>
          <a:lstStyle/>
          <a:p>
            <a:r>
              <a:rPr lang="en-GB" sz="750" b="0" i="0">
                <a:solidFill>
                  <a:srgbClr val="F1F9EA"/>
                </a:solidFill>
                <a:latin typeface="Greycliff CF Light" pitchFamily="2" charset="0"/>
              </a:rPr>
              <a:t>©FSC GD / Milan </a:t>
            </a:r>
            <a:r>
              <a:rPr lang="en-GB" sz="750" b="0" i="0" err="1">
                <a:solidFill>
                  <a:srgbClr val="F1F9EA"/>
                </a:solidFill>
                <a:latin typeface="Greycliff CF Light" pitchFamily="2" charset="0"/>
              </a:rPr>
              <a:t>Reška</a:t>
            </a:r>
            <a:endParaRPr lang="en-GB" sz="750" b="0" i="0">
              <a:solidFill>
                <a:srgbClr val="F1F9EA"/>
              </a:solidFill>
              <a:latin typeface="Greycliff CF Light" pitchFamily="2" charset="0"/>
            </a:endParaRPr>
          </a:p>
        </p:txBody>
      </p:sp>
      <p:sp>
        <p:nvSpPr>
          <p:cNvPr id="14" name="Footer Placeholder 2">
            <a:extLst>
              <a:ext uri="{FF2B5EF4-FFF2-40B4-BE49-F238E27FC236}">
                <a16:creationId xmlns:a16="http://schemas.microsoft.com/office/drawing/2014/main" id="{740A8375-1B7B-167E-D227-71219802EFF4}"/>
              </a:ext>
            </a:extLst>
          </p:cNvPr>
          <p:cNvSpPr txBox="1">
            <a:spLocks/>
          </p:cNvSpPr>
          <p:nvPr userDrawn="1"/>
        </p:nvSpPr>
        <p:spPr>
          <a:xfrm>
            <a:off x="549715" y="6525107"/>
            <a:ext cx="7590819" cy="172493"/>
          </a:xfrm>
          <a:prstGeom prst="rect">
            <a:avLst/>
          </a:prstGeom>
        </p:spPr>
        <p:txBody>
          <a:bodyPr vert="horz" lIns="0" tIns="0" rIns="0" bIns="0" rtlCol="0" anchor="t"/>
          <a:lstStyle>
            <a:defPPr>
              <a:defRPr lang="en-US"/>
            </a:defPPr>
            <a:lvl1pPr marL="0" algn="l"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b="0" i="0" dirty="0">
                <a:solidFill>
                  <a:srgbClr val="F1F9EA"/>
                </a:solidFill>
                <a:latin typeface="Greycliff CF" pitchFamily="2" charset="0"/>
              </a:rPr>
              <a:t>Guide til ansvarligt træ i byggeri for almene boligorganisationer / FSC</a:t>
            </a:r>
            <a:r>
              <a:rPr lang="da-DK" b="0" i="0" baseline="30000" dirty="0">
                <a:solidFill>
                  <a:srgbClr val="F1F9EA"/>
                </a:solidFill>
                <a:latin typeface="Greycliff CF" pitchFamily="2" charset="0"/>
              </a:rPr>
              <a:t> </a:t>
            </a:r>
            <a:r>
              <a:rPr lang="da-DK" b="0" i="0" dirty="0">
                <a:solidFill>
                  <a:srgbClr val="F1F9EA"/>
                </a:solidFill>
                <a:latin typeface="Greycliff CF" pitchFamily="2" charset="0"/>
              </a:rPr>
              <a:t>Danmark</a:t>
            </a:r>
            <a:endParaRPr lang="da-DK" b="0" i="0" dirty="0">
              <a:solidFill>
                <a:srgbClr val="F1F9EA"/>
              </a:solidFill>
              <a:highlight>
                <a:srgbClr val="FFFF00"/>
              </a:highlight>
              <a:latin typeface="Greycliff CF" pitchFamily="2"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718" y="299782"/>
            <a:ext cx="9005343" cy="723675"/>
          </a:xfrm>
          <a:prstGeom prst="rect">
            <a:avLst/>
          </a:prstGeom>
        </p:spPr>
        <p:txBody>
          <a:bodyPr vert="horz" lIns="0" tIns="0" rIns="91440" bIns="45720" rtlCol="0" anchor="t" anchorCtr="0">
            <a:noAutofit/>
          </a:bodyPr>
          <a:lstStyle/>
          <a:p>
            <a:r>
              <a:rPr lang="en-US"/>
              <a:t>1	Click to edit Master title style</a:t>
            </a:r>
          </a:p>
        </p:txBody>
      </p:sp>
      <p:sp>
        <p:nvSpPr>
          <p:cNvPr id="3" name="Text Placeholder 2"/>
          <p:cNvSpPr>
            <a:spLocks noGrp="1"/>
          </p:cNvSpPr>
          <p:nvPr>
            <p:ph type="body" idx="1"/>
          </p:nvPr>
        </p:nvSpPr>
        <p:spPr>
          <a:xfrm>
            <a:off x="549718" y="1325461"/>
            <a:ext cx="9005343" cy="485150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549718" y="6527092"/>
            <a:ext cx="4139727" cy="220617"/>
          </a:xfrm>
          <a:prstGeom prst="rect">
            <a:avLst/>
          </a:prstGeom>
        </p:spPr>
        <p:txBody>
          <a:bodyPr vert="horz" lIns="0" tIns="0" rIns="0" bIns="0" rtlCol="0" anchor="t"/>
          <a:lstStyle>
            <a:lvl1pPr algn="l">
              <a:defRPr sz="900">
                <a:solidFill>
                  <a:schemeClr val="accent1"/>
                </a:solidFill>
              </a:defRPr>
            </a:lvl1pPr>
          </a:lstStyle>
          <a:p>
            <a:endParaRPr lang="en-US"/>
          </a:p>
        </p:txBody>
      </p:sp>
      <p:sp>
        <p:nvSpPr>
          <p:cNvPr id="6" name="Slide Number Placeholder 5"/>
          <p:cNvSpPr>
            <a:spLocks noGrp="1"/>
          </p:cNvSpPr>
          <p:nvPr>
            <p:ph type="sldNum" sz="quarter" idx="4"/>
          </p:nvPr>
        </p:nvSpPr>
        <p:spPr>
          <a:xfrm>
            <a:off x="7426878" y="6527092"/>
            <a:ext cx="2128183" cy="172492"/>
          </a:xfrm>
          <a:prstGeom prst="rect">
            <a:avLst/>
          </a:prstGeom>
        </p:spPr>
        <p:txBody>
          <a:bodyPr vert="horz" lIns="0" tIns="0" rIns="0" bIns="0" rtlCol="0" anchor="t"/>
          <a:lstStyle>
            <a:lvl1pPr algn="r">
              <a:defRPr sz="900" b="1">
                <a:solidFill>
                  <a:schemeClr val="accent1"/>
                </a:solidFill>
              </a:defRPr>
            </a:lvl1pPr>
          </a:lstStyle>
          <a:p>
            <a:fld id="{6861D334-CCC7-BA42-9BD3-4BCBA6AE3B41}" type="slidenum">
              <a:rPr lang="en-US" smtClean="0"/>
              <a:pPr/>
              <a:t>‹#›</a:t>
            </a:fld>
            <a:endParaRPr lang="en-US"/>
          </a:p>
        </p:txBody>
      </p:sp>
      <p:sp>
        <p:nvSpPr>
          <p:cNvPr id="8" name="Footer Placeholder 2">
            <a:extLst>
              <a:ext uri="{FF2B5EF4-FFF2-40B4-BE49-F238E27FC236}">
                <a16:creationId xmlns:a16="http://schemas.microsoft.com/office/drawing/2014/main" id="{93A24CE5-8B9D-D97F-28E7-1D124CEE433A}"/>
              </a:ext>
            </a:extLst>
          </p:cNvPr>
          <p:cNvSpPr txBox="1">
            <a:spLocks/>
          </p:cNvSpPr>
          <p:nvPr userDrawn="1"/>
        </p:nvSpPr>
        <p:spPr>
          <a:xfrm>
            <a:off x="549715" y="6525107"/>
            <a:ext cx="7590819" cy="17249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1000" b="0" i="0" dirty="0">
                <a:solidFill>
                  <a:schemeClr val="accent1"/>
                </a:solidFill>
                <a:latin typeface="Greycliff CF" pitchFamily="2" charset="0"/>
              </a:rPr>
              <a:t>Guide til ansvarligt træ i byggeri for almene boligorganisationer / FSC</a:t>
            </a:r>
            <a:r>
              <a:rPr lang="da-DK" sz="1000" b="0" i="0" baseline="30000" dirty="0">
                <a:solidFill>
                  <a:schemeClr val="accent1"/>
                </a:solidFill>
                <a:latin typeface="Greycliff CF" pitchFamily="2" charset="0"/>
              </a:rPr>
              <a:t> </a:t>
            </a:r>
            <a:r>
              <a:rPr lang="da-DK" sz="1000" b="0" i="0" dirty="0">
                <a:solidFill>
                  <a:schemeClr val="accent1"/>
                </a:solidFill>
                <a:latin typeface="Greycliff CF" pitchFamily="2" charset="0"/>
              </a:rPr>
              <a:t>Danmark</a:t>
            </a:r>
            <a:endParaRPr lang="da-DK" sz="1000" b="0" i="0" dirty="0">
              <a:solidFill>
                <a:schemeClr val="accent1"/>
              </a:solidFill>
              <a:highlight>
                <a:srgbClr val="FFFF00"/>
              </a:highlight>
              <a:latin typeface="Greycliff CF" pitchFamily="2" charset="0"/>
            </a:endParaRPr>
          </a:p>
        </p:txBody>
      </p:sp>
    </p:spTree>
    <p:extLst>
      <p:ext uri="{BB962C8B-B14F-4D97-AF65-F5344CB8AC3E}">
        <p14:creationId xmlns:p14="http://schemas.microsoft.com/office/powerpoint/2010/main" val="1264277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83" r:id="rId4"/>
    <p:sldLayoutId id="2147483668" r:id="rId5"/>
    <p:sldLayoutId id="2147483670" r:id="rId6"/>
    <p:sldLayoutId id="2147483672" r:id="rId7"/>
    <p:sldLayoutId id="2147483673" r:id="rId8"/>
    <p:sldLayoutId id="2147483674" r:id="rId9"/>
    <p:sldLayoutId id="2147483675" r:id="rId10"/>
    <p:sldLayoutId id="2147483685" r:id="rId11"/>
    <p:sldLayoutId id="2147483686" r:id="rId12"/>
    <p:sldLayoutId id="2147483671" r:id="rId13"/>
    <p:sldLayoutId id="2147483664" r:id="rId14"/>
    <p:sldLayoutId id="2147483676" r:id="rId15"/>
    <p:sldLayoutId id="2147483677" r:id="rId16"/>
    <p:sldLayoutId id="2147483684" r:id="rId17"/>
    <p:sldLayoutId id="2147483678" r:id="rId18"/>
    <p:sldLayoutId id="2147483679" r:id="rId19"/>
  </p:sldLayoutIdLst>
  <p:hf hdr="0" dt="0"/>
  <p:txStyles>
    <p:titleStyle>
      <a:lvl1pPr marL="0" indent="0" algn="l" defTabSz="914400" rtl="0" eaLnBrk="1" latinLnBrk="0" hangingPunct="1">
        <a:lnSpc>
          <a:spcPct val="100000"/>
        </a:lnSpc>
        <a:spcBef>
          <a:spcPct val="0"/>
        </a:spcBef>
        <a:buClr>
          <a:schemeClr val="accent2"/>
        </a:buClr>
        <a:buFontTx/>
        <a:buNone/>
        <a:tabLst>
          <a:tab pos="392113" algn="l"/>
        </a:tabLst>
        <a:defRPr sz="24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000" b="0" kern="1200">
          <a:solidFill>
            <a:schemeClr val="tx1"/>
          </a:solidFill>
          <a:latin typeface="+mn-lt"/>
          <a:ea typeface="+mn-ea"/>
          <a:cs typeface="+mn-cs"/>
        </a:defRPr>
      </a:lvl1pPr>
      <a:lvl2pPr marL="99450" indent="-99450" algn="l" defTabSz="914400" rtl="0" eaLnBrk="1" latinLnBrk="0" hangingPunct="1">
        <a:lnSpc>
          <a:spcPct val="100000"/>
        </a:lnSpc>
        <a:spcBef>
          <a:spcPts val="0"/>
        </a:spcBef>
        <a:spcAft>
          <a:spcPts val="300"/>
        </a:spcAft>
        <a:buFont typeface="Arial" charset="0"/>
        <a:buChar char="•"/>
        <a:defRPr sz="1000" b="0" kern="1200">
          <a:solidFill>
            <a:schemeClr val="tx2"/>
          </a:solidFill>
          <a:latin typeface="+mn-lt"/>
          <a:ea typeface="+mn-ea"/>
          <a:cs typeface="+mn-cs"/>
        </a:defRPr>
      </a:lvl2pPr>
      <a:lvl3pPr marL="0" indent="0" algn="l" defTabSz="914400" rtl="0" eaLnBrk="1" latinLnBrk="0" hangingPunct="1">
        <a:lnSpc>
          <a:spcPct val="100000"/>
        </a:lnSpc>
        <a:spcBef>
          <a:spcPts val="300"/>
        </a:spcBef>
        <a:spcAft>
          <a:spcPts val="900"/>
        </a:spcAft>
        <a:buFont typeface="Arial" panose="020B0604020202020204" pitchFamily="34" charset="0"/>
        <a:buNone/>
        <a:defRPr sz="1100" b="1" kern="1200">
          <a:solidFill>
            <a:schemeClr val="accent1"/>
          </a:solidFill>
          <a:latin typeface="+mn-lt"/>
          <a:ea typeface="+mn-ea"/>
          <a:cs typeface="+mn-cs"/>
        </a:defRPr>
      </a:lvl3pPr>
      <a:lvl4pPr marL="0" indent="0" algn="l" defTabSz="914400" rtl="0" eaLnBrk="1" latinLnBrk="0" hangingPunct="1">
        <a:lnSpc>
          <a:spcPct val="100000"/>
        </a:lnSpc>
        <a:spcBef>
          <a:spcPts val="0"/>
        </a:spcBef>
        <a:spcAft>
          <a:spcPts val="900"/>
        </a:spcAft>
        <a:buFont typeface="Arial" panose="020B0604020202020204" pitchFamily="34" charset="0"/>
        <a:buNone/>
        <a:defRPr sz="1300" b="1" kern="1200">
          <a:solidFill>
            <a:schemeClr val="accent2"/>
          </a:solidFill>
          <a:latin typeface="+mn-lt"/>
          <a:ea typeface="+mn-ea"/>
          <a:cs typeface="+mn-cs"/>
        </a:defRPr>
      </a:lvl4pPr>
      <a:lvl5pPr marL="0" indent="0" algn="l" defTabSz="914400" rtl="0" eaLnBrk="1" latinLnBrk="0" hangingPunct="1">
        <a:lnSpc>
          <a:spcPct val="100000"/>
        </a:lnSpc>
        <a:spcBef>
          <a:spcPts val="0"/>
        </a:spcBef>
        <a:spcAft>
          <a:spcPts val="1200"/>
        </a:spcAft>
        <a:buClr>
          <a:schemeClr val="accent2"/>
        </a:buClr>
        <a:buFont typeface="Arial" charset="0"/>
        <a:buNone/>
        <a:defRPr sz="1700" b="1"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3" Type="http://schemas.openxmlformats.org/officeDocument/2006/relationships/hyperlink" Target="https://dk.fsc.org/dk-da/ansvarligt-indkoeb/koeb-fsc-certificerede-produkter#find-fsc-leverand&#248;rer"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34.emf"/></Relationships>
</file>

<file path=ppt/slides/_rels/slide12.xml.rels><?xml version="1.0" encoding="UTF-8" standalone="yes"?>
<Relationships xmlns="http://schemas.openxmlformats.org/package/2006/relationships"><Relationship Id="rId2" Type="http://schemas.microsoft.com/office/2018/10/relationships/comments" Target="../comments/modernComment_680_96A50CDB.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134_5BB3B4C5.xm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35.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hyperlink" Target="https://dk.fsc.org/dk-da/ansvarligt-indkoeb/fsc-indkoeb-saadan-goer-i" TargetMode="External"/><Relationship Id="rId7" Type="http://schemas.openxmlformats.org/officeDocument/2006/relationships/hyperlink" Target="https://dk.fsc.org/sites/default/files/2021-08/FSC_BYG_Kontrol%20af%20FSC-byggematerialer%20p%C3%A5%20byggepladsen.pdf" TargetMode="External"/><Relationship Id="rId12" Type="http://schemas.openxmlformats.org/officeDocument/2006/relationships/image" Target="../media/image40.jpe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37.jpeg"/><Relationship Id="rId11" Type="http://schemas.openxmlformats.org/officeDocument/2006/relationships/hyperlink" Target="https://fsc.dk/dk-da/intro-til-fsc/hvad-er-fsc" TargetMode="External"/><Relationship Id="rId5" Type="http://schemas.openxmlformats.org/officeDocument/2006/relationships/hyperlink" Target="https://dk.fsc.org/dk-da/ansvarligt-indkoeb/koeb-fsc-certificerede-produkter" TargetMode="External"/><Relationship Id="rId10" Type="http://schemas.openxmlformats.org/officeDocument/2006/relationships/image" Target="../media/image39.jpeg"/><Relationship Id="rId4" Type="http://schemas.openxmlformats.org/officeDocument/2006/relationships/image" Target="../media/image36.jpeg"/><Relationship Id="rId9" Type="http://schemas.openxmlformats.org/officeDocument/2006/relationships/hyperlink" Target="https://dk.fsc.org/sites/default/files/2021-08/FSC_BYG_Sa%CC%8Adan%20fa%CC%8Ar%20du%20FSC-certificerede%20byggematerialer.pdf"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www.dk.fsc.org/" TargetMode="External"/><Relationship Id="rId2" Type="http://schemas.microsoft.com/office/2018/10/relationships/comments" Target="../comments/modernComment_690_F400768B.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fsc.dk/dk-da/fsc-danmark/kontakt-os"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microsoft.com/office/2018/10/relationships/comments" Target="../comments/modernComment_66A_7481AAAC.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18/10/relationships/comments" Target="../comments/modernComment_68B_9EF45CCA.xm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hyperlink" Target="https://www.traeinfo.dk/download-traebarometeret-en-gratis-guide-til-at-bygge-med-trae/" TargetMode="External"/></Relationships>
</file>

<file path=ppt/slides/_rels/slide8.xml.rels><?xml version="1.0" encoding="UTF-8" standalone="yes"?>
<Relationships xmlns="http://schemas.openxmlformats.org/package/2006/relationships"><Relationship Id="rId3" Type="http://schemas.microsoft.com/office/2018/10/relationships/comments" Target="../comments/modernComment_693_66B71A8.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hyperlink" Target="https://www.retsinformation.dk/eli/retsinfo/2014/9466" TargetMode="External"/><Relationship Id="rId5" Type="http://schemas.openxmlformats.org/officeDocument/2006/relationships/hyperlink" Target="https://mst.dk/media/4jifrt3t/vejledning-i-baeredygtigt-trae.pdf" TargetMode="External"/><Relationship Id="rId4" Type="http://schemas.openxmlformats.org/officeDocument/2006/relationships/hyperlink" Target="https://www.traeinfo.dk/download-traebarometeret-en-gratis-guide-til-at-bygge-med-trae/"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notesSlide" Target="../notesSlides/notesSlide6.xml"/><Relationship Id="rId16" Type="http://schemas.openxmlformats.org/officeDocument/2006/relationships/image" Target="../media/image29.png"/><Relationship Id="rId1" Type="http://schemas.openxmlformats.org/officeDocument/2006/relationships/slideLayout" Target="../slideLayouts/slideLayout5.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EE1A8-08DF-7C48-B127-CBB40D5F5F05}"/>
              </a:ext>
            </a:extLst>
          </p:cNvPr>
          <p:cNvSpPr>
            <a:spLocks noGrp="1"/>
          </p:cNvSpPr>
          <p:nvPr>
            <p:ph type="ctrTitle"/>
          </p:nvPr>
        </p:nvSpPr>
        <p:spPr>
          <a:xfrm>
            <a:off x="522477" y="2645842"/>
            <a:ext cx="4652638" cy="932558"/>
          </a:xfrm>
        </p:spPr>
        <p:txBody>
          <a:bodyPr/>
          <a:lstStyle/>
          <a:p>
            <a:r>
              <a:rPr lang="en-US" sz="2800" dirty="0">
                <a:latin typeface="Greycliff CF" pitchFamily="2" charset="0"/>
              </a:rPr>
              <a:t>FSC</a:t>
            </a:r>
            <a:r>
              <a:rPr lang="en-US" sz="2800" b="0" baseline="30000" dirty="0">
                <a:latin typeface="Greycliff CF" pitchFamily="2" charset="0"/>
              </a:rPr>
              <a:t>®</a:t>
            </a:r>
            <a:r>
              <a:rPr lang="da-DK" sz="2800" b="0" baseline="30000" dirty="0">
                <a:latin typeface="Greycliff CF" pitchFamily="2" charset="0"/>
              </a:rPr>
              <a:t> </a:t>
            </a:r>
            <a:r>
              <a:rPr lang="da-DK" sz="2800" dirty="0"/>
              <a:t>guide til ansvarligt træ i byggeri og renovering</a:t>
            </a:r>
            <a:r>
              <a:rPr lang="en-US" sz="2800" dirty="0">
                <a:latin typeface="Greycliff CF" pitchFamily="2" charset="0"/>
              </a:rPr>
              <a:t> </a:t>
            </a:r>
            <a:br>
              <a:rPr lang="en-US" sz="2800" dirty="0">
                <a:latin typeface="Greycliff CF" pitchFamily="2" charset="0"/>
              </a:rPr>
            </a:br>
            <a:r>
              <a:rPr lang="en-US" sz="2400" b="0" dirty="0" err="1">
                <a:latin typeface="Greycliff CF" pitchFamily="2" charset="0"/>
              </a:rPr>
              <a:t>Eksempler</a:t>
            </a:r>
            <a:r>
              <a:rPr lang="en-US" sz="2400" b="0" dirty="0">
                <a:latin typeface="Greycliff CF" pitchFamily="2" charset="0"/>
              </a:rPr>
              <a:t> </a:t>
            </a:r>
            <a:r>
              <a:rPr lang="en-US" sz="2400" b="0" dirty="0" err="1">
                <a:latin typeface="Greycliff CF" pitchFamily="2" charset="0"/>
              </a:rPr>
              <a:t>og</a:t>
            </a:r>
            <a:r>
              <a:rPr lang="en-US" sz="2400" b="0" dirty="0">
                <a:latin typeface="Greycliff CF" pitchFamily="2" charset="0"/>
              </a:rPr>
              <a:t> </a:t>
            </a:r>
            <a:r>
              <a:rPr lang="en-US" sz="2400" b="0" dirty="0" err="1"/>
              <a:t>vejledning</a:t>
            </a:r>
            <a:endParaRPr lang="en-US" sz="2400" b="0" dirty="0">
              <a:latin typeface="Greycliff CF" pitchFamily="2" charset="0"/>
            </a:endParaRPr>
          </a:p>
        </p:txBody>
      </p:sp>
      <p:sp>
        <p:nvSpPr>
          <p:cNvPr id="3" name="Subtitle 2">
            <a:extLst>
              <a:ext uri="{FF2B5EF4-FFF2-40B4-BE49-F238E27FC236}">
                <a16:creationId xmlns:a16="http://schemas.microsoft.com/office/drawing/2014/main" id="{32D005F1-96C6-5744-9B3C-6A7ABCF714FA}"/>
              </a:ext>
            </a:extLst>
          </p:cNvPr>
          <p:cNvSpPr>
            <a:spLocks noGrp="1"/>
          </p:cNvSpPr>
          <p:nvPr>
            <p:ph type="subTitle" idx="1"/>
          </p:nvPr>
        </p:nvSpPr>
        <p:spPr>
          <a:xfrm>
            <a:off x="522477" y="4020273"/>
            <a:ext cx="3731266" cy="588903"/>
          </a:xfrm>
        </p:spPr>
        <p:txBody>
          <a:bodyPr>
            <a:normAutofit/>
          </a:bodyPr>
          <a:lstStyle/>
          <a:p>
            <a:r>
              <a:rPr lang="da-DK" sz="1400" dirty="0">
                <a:latin typeface="Greycliff CF" pitchFamily="2" charset="0"/>
              </a:rPr>
              <a:t>Guide til, hvordan almene boligorganisationer bruger ansvarligt træ i byggeri.</a:t>
            </a:r>
          </a:p>
        </p:txBody>
      </p:sp>
      <p:sp>
        <p:nvSpPr>
          <p:cNvPr id="7" name="Date Placeholder 3"/>
          <p:cNvSpPr txBox="1">
            <a:spLocks/>
          </p:cNvSpPr>
          <p:nvPr/>
        </p:nvSpPr>
        <p:spPr>
          <a:xfrm>
            <a:off x="464279" y="6167276"/>
            <a:ext cx="2743200" cy="365125"/>
          </a:xfrm>
          <a:prstGeom prst="rect">
            <a:avLst/>
          </a:prstGeom>
        </p:spPr>
        <p:txBody>
          <a:bodyP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err="1">
                <a:solidFill>
                  <a:srgbClr val="F1F9EA"/>
                </a:solidFill>
                <a:latin typeface="Greycliff CF Light" pitchFamily="2" charset="0"/>
              </a:rPr>
              <a:t>Januar</a:t>
            </a:r>
            <a:r>
              <a:rPr lang="en-GB" sz="1000" dirty="0">
                <a:solidFill>
                  <a:srgbClr val="F1F9EA"/>
                </a:solidFill>
                <a:latin typeface="Greycliff CF Light" pitchFamily="2" charset="0"/>
              </a:rPr>
              <a:t> 2025</a:t>
            </a:r>
            <a:endParaRPr lang="en-US" sz="1000" dirty="0">
              <a:solidFill>
                <a:srgbClr val="F1F9EA"/>
              </a:solidFill>
              <a:latin typeface="Greycliff CF Light" pitchFamily="2" charset="0"/>
            </a:endParaRPr>
          </a:p>
        </p:txBody>
      </p:sp>
      <p:sp>
        <p:nvSpPr>
          <p:cNvPr id="9" name="Rectangle 8"/>
          <p:cNvSpPr/>
          <p:nvPr/>
        </p:nvSpPr>
        <p:spPr>
          <a:xfrm>
            <a:off x="0" y="2731789"/>
            <a:ext cx="192947" cy="781811"/>
          </a:xfrm>
          <a:prstGeom prst="rect">
            <a:avLst/>
          </a:prstGeom>
          <a:solidFill>
            <a:srgbClr val="F1F9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FB4C0B0-6486-8362-3E43-1CC7073A8703}"/>
              </a:ext>
            </a:extLst>
          </p:cNvPr>
          <p:cNvSpPr txBox="1"/>
          <p:nvPr/>
        </p:nvSpPr>
        <p:spPr>
          <a:xfrm>
            <a:off x="464279" y="5639954"/>
            <a:ext cx="3789464" cy="246221"/>
          </a:xfrm>
          <a:prstGeom prst="rect">
            <a:avLst/>
          </a:prstGeom>
          <a:noFill/>
        </p:spPr>
        <p:txBody>
          <a:bodyPr wrap="square">
            <a:spAutoFit/>
          </a:bodyPr>
          <a:lstStyle/>
          <a:p>
            <a:r>
              <a:rPr lang="da-DK" sz="1000" dirty="0">
                <a:solidFill>
                  <a:srgbClr val="F1F9EA"/>
                </a:solidFill>
                <a:latin typeface="Greycliff CF" pitchFamily="2" charset="0"/>
              </a:rPr>
              <a:t>Vejledning fra FSC Danmark</a:t>
            </a:r>
          </a:p>
        </p:txBody>
      </p:sp>
    </p:spTree>
    <p:extLst>
      <p:ext uri="{BB962C8B-B14F-4D97-AF65-F5344CB8AC3E}">
        <p14:creationId xmlns:p14="http://schemas.microsoft.com/office/powerpoint/2010/main" val="1244216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49715" y="298764"/>
            <a:ext cx="9005345" cy="724692"/>
          </a:xfrm>
        </p:spPr>
        <p:txBody>
          <a:bodyPr/>
          <a:lstStyle/>
          <a:p>
            <a:r>
              <a:rPr lang="da-DK" dirty="0">
                <a:latin typeface="Greycliff CF" pitchFamily="2" charset="0"/>
              </a:rPr>
              <a:t>Træpolitik for byggeri</a:t>
            </a:r>
          </a:p>
        </p:txBody>
      </p:sp>
      <p:sp>
        <p:nvSpPr>
          <p:cNvPr id="4" name="Slide Number Placeholder 3"/>
          <p:cNvSpPr>
            <a:spLocks noGrp="1"/>
          </p:cNvSpPr>
          <p:nvPr>
            <p:ph type="sldNum" sz="quarter" idx="12"/>
          </p:nvPr>
        </p:nvSpPr>
        <p:spPr/>
        <p:txBody>
          <a:bodyPr/>
          <a:lstStyle/>
          <a:p>
            <a:fld id="{6861D334-CCC7-BA42-9BD3-4BCBA6AE3B41}" type="slidenum">
              <a:rPr lang="da-DK" smtClean="0"/>
              <a:t>10</a:t>
            </a:fld>
            <a:endParaRPr lang="da-DK"/>
          </a:p>
        </p:txBody>
      </p:sp>
      <p:sp>
        <p:nvSpPr>
          <p:cNvPr id="14" name="Content Placeholder 7">
            <a:extLst>
              <a:ext uri="{FF2B5EF4-FFF2-40B4-BE49-F238E27FC236}">
                <a16:creationId xmlns:a16="http://schemas.microsoft.com/office/drawing/2014/main" id="{917169E3-2457-6040-9C0E-F4CC8B32DC97}"/>
              </a:ext>
            </a:extLst>
          </p:cNvPr>
          <p:cNvSpPr txBox="1">
            <a:spLocks/>
          </p:cNvSpPr>
          <p:nvPr/>
        </p:nvSpPr>
        <p:spPr>
          <a:xfrm>
            <a:off x="549613" y="684078"/>
            <a:ext cx="9005447" cy="51565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300" b="0" i="0" kern="1200">
                <a:solidFill>
                  <a:srgbClr val="285C4D"/>
                </a:solidFill>
                <a:latin typeface="Greycliff CF" pitchFamily="2" charset="0"/>
                <a:ea typeface="+mn-ea"/>
                <a:cs typeface="+mn-cs"/>
              </a:defRPr>
            </a:lvl1pPr>
            <a:lvl2pPr marL="99450" indent="-99450" algn="l" defTabSz="914400" rtl="0" eaLnBrk="1" latinLnBrk="0" hangingPunct="1">
              <a:lnSpc>
                <a:spcPct val="100000"/>
              </a:lnSpc>
              <a:spcBef>
                <a:spcPts val="0"/>
              </a:spcBef>
              <a:spcAft>
                <a:spcPts val="300"/>
              </a:spcAft>
              <a:buFont typeface="Arial" charset="0"/>
              <a:buChar char="•"/>
              <a:defRPr sz="1000" b="0" kern="1200">
                <a:solidFill>
                  <a:schemeClr val="tx2"/>
                </a:solidFill>
                <a:latin typeface="+mn-lt"/>
                <a:ea typeface="+mn-ea"/>
                <a:cs typeface="+mn-cs"/>
              </a:defRPr>
            </a:lvl2pPr>
            <a:lvl3pPr marL="0" indent="0" algn="l" defTabSz="914400" rtl="0" eaLnBrk="1" latinLnBrk="0" hangingPunct="1">
              <a:lnSpc>
                <a:spcPct val="100000"/>
              </a:lnSpc>
              <a:spcBef>
                <a:spcPts val="300"/>
              </a:spcBef>
              <a:spcAft>
                <a:spcPts val="900"/>
              </a:spcAft>
              <a:buFont typeface="Arial" panose="020B0604020202020204" pitchFamily="34" charset="0"/>
              <a:buNone/>
              <a:defRPr sz="1100" b="1" kern="1200">
                <a:solidFill>
                  <a:schemeClr val="accent1"/>
                </a:solidFill>
                <a:latin typeface="+mn-lt"/>
                <a:ea typeface="+mn-ea"/>
                <a:cs typeface="+mn-cs"/>
              </a:defRPr>
            </a:lvl3pPr>
            <a:lvl4pPr marL="0" indent="0" algn="l" defTabSz="914400" rtl="0" eaLnBrk="1" latinLnBrk="0" hangingPunct="1">
              <a:lnSpc>
                <a:spcPct val="100000"/>
              </a:lnSpc>
              <a:spcBef>
                <a:spcPts val="0"/>
              </a:spcBef>
              <a:spcAft>
                <a:spcPts val="900"/>
              </a:spcAft>
              <a:buFont typeface="Arial" panose="020B0604020202020204" pitchFamily="34" charset="0"/>
              <a:buNone/>
              <a:defRPr sz="1300" b="1" kern="1200">
                <a:solidFill>
                  <a:schemeClr val="accent2"/>
                </a:solidFill>
                <a:latin typeface="+mn-lt"/>
                <a:ea typeface="+mn-ea"/>
                <a:cs typeface="+mn-cs"/>
              </a:defRPr>
            </a:lvl4pPr>
            <a:lvl5pPr marL="0" indent="0" algn="l" defTabSz="914400" rtl="0" eaLnBrk="1" latinLnBrk="0" hangingPunct="1">
              <a:lnSpc>
                <a:spcPct val="100000"/>
              </a:lnSpc>
              <a:spcBef>
                <a:spcPts val="0"/>
              </a:spcBef>
              <a:spcAft>
                <a:spcPts val="1200"/>
              </a:spcAft>
              <a:buClr>
                <a:schemeClr val="accent2"/>
              </a:buClr>
              <a:buFont typeface="Arial" charset="0"/>
              <a:buNone/>
              <a:defRPr sz="1700" b="1"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dirty="0"/>
              <a:t>TRIN 2: Hvilke </a:t>
            </a:r>
            <a:r>
              <a:rPr lang="da-DK"/>
              <a:t>materialer</a:t>
            </a:r>
            <a:r>
              <a:rPr lang="da-DK" dirty="0"/>
              <a:t> i byggeriet kan være omfattet af politikken?</a:t>
            </a:r>
          </a:p>
          <a:p>
            <a:endParaRPr lang="da-DK" dirty="0"/>
          </a:p>
        </p:txBody>
      </p:sp>
      <p:sp>
        <p:nvSpPr>
          <p:cNvPr id="24" name="TextBox 23">
            <a:extLst>
              <a:ext uri="{FF2B5EF4-FFF2-40B4-BE49-F238E27FC236}">
                <a16:creationId xmlns:a16="http://schemas.microsoft.com/office/drawing/2014/main" id="{493A2652-2CE6-B54C-B3E2-64AA122A061E}"/>
              </a:ext>
            </a:extLst>
          </p:cNvPr>
          <p:cNvSpPr txBox="1"/>
          <p:nvPr/>
        </p:nvSpPr>
        <p:spPr>
          <a:xfrm>
            <a:off x="5287784" y="1431160"/>
            <a:ext cx="3919621" cy="307777"/>
          </a:xfrm>
          <a:prstGeom prst="rect">
            <a:avLst/>
          </a:prstGeom>
          <a:noFill/>
        </p:spPr>
        <p:txBody>
          <a:bodyPr wrap="square" rtlCol="0">
            <a:spAutoFit/>
          </a:bodyPr>
          <a:lstStyle/>
          <a:p>
            <a:r>
              <a:rPr lang="da-DK" sz="1400" b="1">
                <a:solidFill>
                  <a:srgbClr val="285C4D"/>
                </a:solidFill>
                <a:latin typeface="Greycliff CF" pitchFamily="2" charset="0"/>
              </a:rPr>
              <a:t>Træprodukter </a:t>
            </a:r>
            <a:r>
              <a:rPr lang="da-DK" sz="1400" b="1" dirty="0">
                <a:solidFill>
                  <a:srgbClr val="285C4D"/>
                </a:solidFill>
                <a:latin typeface="Greycliff CF" pitchFamily="2" charset="0"/>
              </a:rPr>
              <a:t>af </a:t>
            </a:r>
            <a:r>
              <a:rPr lang="da-DK" sz="1400" b="1">
                <a:solidFill>
                  <a:srgbClr val="285C4D"/>
                </a:solidFill>
                <a:latin typeface="Greycliff CF" pitchFamily="2" charset="0"/>
              </a:rPr>
              <a:t>genanvendte</a:t>
            </a:r>
            <a:r>
              <a:rPr lang="da-DK" sz="1400" b="1" dirty="0">
                <a:solidFill>
                  <a:srgbClr val="285C4D"/>
                </a:solidFill>
                <a:latin typeface="Greycliff CF" pitchFamily="2" charset="0"/>
              </a:rPr>
              <a:t> materialer:</a:t>
            </a:r>
            <a:endParaRPr lang="en-DK" sz="1400" b="1" dirty="0">
              <a:solidFill>
                <a:srgbClr val="285C4D"/>
              </a:solidFill>
              <a:latin typeface="Greycliff CF" pitchFamily="2" charset="0"/>
            </a:endParaRPr>
          </a:p>
        </p:txBody>
      </p:sp>
      <p:sp>
        <p:nvSpPr>
          <p:cNvPr id="25" name="Rectangle 24">
            <a:extLst>
              <a:ext uri="{FF2B5EF4-FFF2-40B4-BE49-F238E27FC236}">
                <a16:creationId xmlns:a16="http://schemas.microsoft.com/office/drawing/2014/main" id="{1819C248-920F-C44B-A7C6-34ED3E123A3D}"/>
              </a:ext>
            </a:extLst>
          </p:cNvPr>
          <p:cNvSpPr/>
          <p:nvPr/>
        </p:nvSpPr>
        <p:spPr>
          <a:xfrm>
            <a:off x="5298192" y="1736596"/>
            <a:ext cx="3919621" cy="830997"/>
          </a:xfrm>
          <a:prstGeom prst="rect">
            <a:avLst/>
          </a:prstGeom>
        </p:spPr>
        <p:txBody>
          <a:bodyPr wrap="square">
            <a:spAutoFit/>
          </a:bodyPr>
          <a:lstStyle/>
          <a:p>
            <a:r>
              <a:rPr lang="da-DK" sz="1200" dirty="0">
                <a:solidFill>
                  <a:srgbClr val="285C4D"/>
                </a:solidFill>
                <a:latin typeface="Greycliff CF" pitchFamily="2" charset="0"/>
              </a:rPr>
              <a:t>Træpolitikken omhandler også genbrug og genanvendelse af </a:t>
            </a:r>
            <a:r>
              <a:rPr lang="da-DK" sz="1200">
                <a:solidFill>
                  <a:srgbClr val="285C4D"/>
                </a:solidFill>
                <a:latin typeface="Greycliff CF" pitchFamily="2" charset="0"/>
              </a:rPr>
              <a:t>træ- </a:t>
            </a:r>
            <a:r>
              <a:rPr lang="da-DK" sz="1200" dirty="0">
                <a:solidFill>
                  <a:srgbClr val="285C4D"/>
                </a:solidFill>
                <a:latin typeface="Greycliff CF" pitchFamily="2" charset="0"/>
              </a:rPr>
              <a:t>og skovbaserede materialer. </a:t>
            </a:r>
          </a:p>
          <a:p>
            <a:r>
              <a:rPr lang="da-DK" sz="1200">
                <a:solidFill>
                  <a:srgbClr val="285C4D"/>
                </a:solidFill>
                <a:latin typeface="Greycliff CF" pitchFamily="2" charset="0"/>
              </a:rPr>
              <a:t>To </a:t>
            </a:r>
            <a:r>
              <a:rPr lang="da-DK" sz="1200" dirty="0">
                <a:solidFill>
                  <a:srgbClr val="285C4D"/>
                </a:solidFill>
                <a:latin typeface="Greycliff CF" pitchFamily="2" charset="0"/>
              </a:rPr>
              <a:t>af </a:t>
            </a:r>
            <a:r>
              <a:rPr lang="da-DK" sz="1200" dirty="0" err="1">
                <a:solidFill>
                  <a:srgbClr val="285C4D"/>
                </a:solidFill>
                <a:latin typeface="Greycliff CF" pitchFamily="2" charset="0"/>
              </a:rPr>
              <a:t>FSC’s</a:t>
            </a:r>
            <a:r>
              <a:rPr lang="da-DK" sz="1200" dirty="0">
                <a:solidFill>
                  <a:srgbClr val="285C4D"/>
                </a:solidFill>
                <a:latin typeface="Greycliff CF" pitchFamily="2" charset="0"/>
              </a:rPr>
              <a:t> mærker </a:t>
            </a:r>
            <a:r>
              <a:rPr lang="da-DK" sz="1200">
                <a:solidFill>
                  <a:srgbClr val="285C4D"/>
                </a:solidFill>
                <a:latin typeface="Greycliff CF" pitchFamily="2" charset="0"/>
              </a:rPr>
              <a:t>kan bruges til at dokumentere genanvendte materialer</a:t>
            </a:r>
            <a:r>
              <a:rPr lang="da-DK" sz="1200" dirty="0">
                <a:solidFill>
                  <a:srgbClr val="285C4D"/>
                </a:solidFill>
                <a:latin typeface="Greycliff CF" pitchFamily="2" charset="0"/>
              </a:rPr>
              <a:t>.</a:t>
            </a:r>
          </a:p>
        </p:txBody>
      </p:sp>
      <p:sp>
        <p:nvSpPr>
          <p:cNvPr id="31" name="Round Single Corner of Rectangle 16">
            <a:extLst>
              <a:ext uri="{FF2B5EF4-FFF2-40B4-BE49-F238E27FC236}">
                <a16:creationId xmlns:a16="http://schemas.microsoft.com/office/drawing/2014/main" id="{22B1B71F-5A4B-1095-C194-27D796BFAE21}"/>
              </a:ext>
            </a:extLst>
          </p:cNvPr>
          <p:cNvSpPr/>
          <p:nvPr/>
        </p:nvSpPr>
        <p:spPr>
          <a:xfrm>
            <a:off x="524390" y="1262508"/>
            <a:ext cx="4428610" cy="4848045"/>
          </a:xfrm>
          <a:prstGeom prst="round1Rect">
            <a:avLst/>
          </a:prstGeom>
          <a:solidFill>
            <a:srgbClr val="F1F9EA"/>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ctr"/>
            <a:endParaRPr lang="en-DK" sz="1000" b="1">
              <a:solidFill>
                <a:schemeClr val="bg1"/>
              </a:solidFill>
            </a:endParaRPr>
          </a:p>
        </p:txBody>
      </p:sp>
      <p:sp>
        <p:nvSpPr>
          <p:cNvPr id="33" name="Rectangle 18">
            <a:extLst>
              <a:ext uri="{FF2B5EF4-FFF2-40B4-BE49-F238E27FC236}">
                <a16:creationId xmlns:a16="http://schemas.microsoft.com/office/drawing/2014/main" id="{747B0B0D-B066-CAC7-B567-35B96169A0BC}"/>
              </a:ext>
            </a:extLst>
          </p:cNvPr>
          <p:cNvSpPr/>
          <p:nvPr/>
        </p:nvSpPr>
        <p:spPr>
          <a:xfrm>
            <a:off x="751903" y="1701654"/>
            <a:ext cx="3973583" cy="4593565"/>
          </a:xfrm>
          <a:prstGeom prst="rect">
            <a:avLst/>
          </a:prstGeom>
        </p:spPr>
        <p:txBody>
          <a:bodyPr wrap="square">
            <a:spAutoFit/>
          </a:bodyPr>
          <a:lstStyle/>
          <a:p>
            <a:pPr>
              <a:spcAft>
                <a:spcPts val="1200"/>
              </a:spcAft>
            </a:pPr>
            <a:r>
              <a:rPr lang="da-DK" sz="1200" dirty="0">
                <a:solidFill>
                  <a:schemeClr val="accent1"/>
                </a:solidFill>
                <a:latin typeface="Greycliff CF" pitchFamily="2" charset="0"/>
              </a:rPr>
              <a:t>Alle dele af et byggeri, der indeholder </a:t>
            </a:r>
            <a:r>
              <a:rPr lang="da-DK" sz="1200">
                <a:solidFill>
                  <a:schemeClr val="accent1"/>
                </a:solidFill>
                <a:latin typeface="Greycliff CF" pitchFamily="2" charset="0"/>
              </a:rPr>
              <a:t>træ-</a:t>
            </a:r>
            <a:r>
              <a:rPr lang="da-DK" sz="1200" dirty="0">
                <a:solidFill>
                  <a:schemeClr val="accent1"/>
                </a:solidFill>
                <a:latin typeface="Greycliff CF" pitchFamily="2" charset="0"/>
              </a:rPr>
              <a:t> </a:t>
            </a:r>
            <a:r>
              <a:rPr lang="da-DK" sz="1200">
                <a:solidFill>
                  <a:schemeClr val="accent1"/>
                </a:solidFill>
                <a:latin typeface="Greycliff CF" pitchFamily="2" charset="0"/>
              </a:rPr>
              <a:t>og</a:t>
            </a:r>
            <a:r>
              <a:rPr lang="da-DK" sz="1200" dirty="0">
                <a:solidFill>
                  <a:schemeClr val="accent1"/>
                </a:solidFill>
                <a:latin typeface="Greycliff CF" pitchFamily="2" charset="0"/>
              </a:rPr>
              <a:t> </a:t>
            </a:r>
            <a:r>
              <a:rPr lang="da-DK" sz="1200">
                <a:solidFill>
                  <a:schemeClr val="accent1"/>
                </a:solidFill>
                <a:latin typeface="Greycliff CF" pitchFamily="2" charset="0"/>
              </a:rPr>
              <a:t>skovbaserede</a:t>
            </a:r>
            <a:r>
              <a:rPr lang="da-DK" sz="1200" dirty="0">
                <a:solidFill>
                  <a:schemeClr val="accent1"/>
                </a:solidFill>
                <a:latin typeface="Greycliff CF" pitchFamily="2" charset="0"/>
              </a:rPr>
              <a:t> </a:t>
            </a:r>
            <a:r>
              <a:rPr lang="da-DK" sz="1200">
                <a:solidFill>
                  <a:schemeClr val="accent1"/>
                </a:solidFill>
                <a:latin typeface="Greycliff CF" pitchFamily="2" charset="0"/>
              </a:rPr>
              <a:t>materialer</a:t>
            </a:r>
            <a:r>
              <a:rPr lang="da-DK" sz="1200" dirty="0">
                <a:solidFill>
                  <a:schemeClr val="accent1"/>
                </a:solidFill>
                <a:latin typeface="Greycliff CF" pitchFamily="2" charset="0"/>
              </a:rPr>
              <a:t> er omfattet af vores træpolitik. Og de fleste gængse elementer i byggeriet findes med FSC-mærke eller tilsvarende indenfor en overkommelig økonomisk ramme. </a:t>
            </a:r>
          </a:p>
          <a:p>
            <a:pPr>
              <a:spcAft>
                <a:spcPts val="488"/>
              </a:spcAft>
            </a:pPr>
            <a:r>
              <a:rPr lang="da-DK" sz="1200" b="1" dirty="0">
                <a:solidFill>
                  <a:srgbClr val="285C4D"/>
                </a:solidFill>
                <a:latin typeface="Greycliff CF" pitchFamily="2" charset="0"/>
              </a:rPr>
              <a:t>Biobaserede byggematerialer kan være:</a:t>
            </a:r>
          </a:p>
          <a:p>
            <a:pPr marL="139300" indent="-139300">
              <a:spcAft>
                <a:spcPts val="488"/>
              </a:spcAft>
              <a:buFont typeface="Wingdings" pitchFamily="2" charset="2"/>
              <a:buChar char="ü"/>
            </a:pPr>
            <a:r>
              <a:rPr lang="da-DK" sz="1200" b="1" dirty="0">
                <a:solidFill>
                  <a:srgbClr val="285C4D"/>
                </a:solidFill>
                <a:latin typeface="Greycliff CF" pitchFamily="2" charset="0"/>
              </a:rPr>
              <a:t>Udvendig beklædning i træ</a:t>
            </a:r>
          </a:p>
          <a:p>
            <a:pPr marL="139300" indent="-139300">
              <a:spcAft>
                <a:spcPts val="488"/>
              </a:spcAft>
              <a:buFont typeface="Wingdings" pitchFamily="2" charset="2"/>
              <a:buChar char="ü"/>
            </a:pPr>
            <a:r>
              <a:rPr lang="da-DK" sz="1200" b="1" dirty="0">
                <a:solidFill>
                  <a:srgbClr val="285C4D"/>
                </a:solidFill>
                <a:latin typeface="Greycliff CF" pitchFamily="2" charset="0"/>
              </a:rPr>
              <a:t>Konstruktionstræ i eks. fyr og gran</a:t>
            </a:r>
          </a:p>
          <a:p>
            <a:pPr marL="139300" indent="-139300">
              <a:spcAft>
                <a:spcPts val="488"/>
              </a:spcAft>
              <a:buFont typeface="Wingdings" pitchFamily="2" charset="2"/>
              <a:buChar char="ü"/>
            </a:pPr>
            <a:r>
              <a:rPr lang="da-DK" sz="1200" b="1">
                <a:solidFill>
                  <a:srgbClr val="285C4D"/>
                </a:solidFill>
                <a:latin typeface="Greycliff CF" pitchFamily="2" charset="0"/>
              </a:rPr>
              <a:t>CLT-elementer</a:t>
            </a:r>
          </a:p>
          <a:p>
            <a:pPr marL="139300" indent="-139300">
              <a:spcAft>
                <a:spcPts val="488"/>
              </a:spcAft>
              <a:buFont typeface="Wingdings" pitchFamily="2" charset="2"/>
              <a:buChar char="ü"/>
            </a:pPr>
            <a:r>
              <a:rPr lang="da-DK" sz="1200" b="1">
                <a:solidFill>
                  <a:srgbClr val="285C4D"/>
                </a:solidFill>
                <a:latin typeface="Greycliff CF" pitchFamily="2" charset="0"/>
              </a:rPr>
              <a:t>Pladematerialer </a:t>
            </a:r>
            <a:r>
              <a:rPr lang="da-DK" sz="1200" b="1" dirty="0">
                <a:solidFill>
                  <a:srgbClr val="285C4D"/>
                </a:solidFill>
                <a:latin typeface="Greycliff CF" pitchFamily="2" charset="0"/>
              </a:rPr>
              <a:t>(eks. krydsfiner, spån el</a:t>
            </a:r>
            <a:r>
              <a:rPr lang="da-DK" sz="1200" b="1">
                <a:solidFill>
                  <a:srgbClr val="285C4D"/>
                </a:solidFill>
                <a:latin typeface="Greycliff CF" pitchFamily="2" charset="0"/>
              </a:rPr>
              <a:t>. MDF)</a:t>
            </a:r>
            <a:endParaRPr lang="da-DK" sz="1200" b="1" dirty="0">
              <a:solidFill>
                <a:srgbClr val="285C4D"/>
              </a:solidFill>
              <a:latin typeface="Greycliff CF" pitchFamily="2" charset="0"/>
            </a:endParaRPr>
          </a:p>
          <a:p>
            <a:pPr marL="139300" indent="-139300">
              <a:spcAft>
                <a:spcPts val="488"/>
              </a:spcAft>
              <a:buFont typeface="Wingdings" pitchFamily="2" charset="2"/>
              <a:buChar char="ü"/>
            </a:pPr>
            <a:r>
              <a:rPr lang="da-DK" sz="1200" b="1" dirty="0">
                <a:solidFill>
                  <a:srgbClr val="285C4D"/>
                </a:solidFill>
                <a:latin typeface="Greycliff CF" pitchFamily="2" charset="0"/>
              </a:rPr>
              <a:t>Biobaseret isolering (eks. </a:t>
            </a:r>
            <a:r>
              <a:rPr lang="da-DK" sz="1200" b="1" dirty="0" err="1">
                <a:solidFill>
                  <a:srgbClr val="285C4D"/>
                </a:solidFill>
                <a:latin typeface="Greycliff CF" pitchFamily="2" charset="0"/>
              </a:rPr>
              <a:t>papiruld</a:t>
            </a:r>
            <a:r>
              <a:rPr lang="da-DK" sz="1200" b="1" dirty="0">
                <a:solidFill>
                  <a:srgbClr val="285C4D"/>
                </a:solidFill>
                <a:latin typeface="Greycliff CF" pitchFamily="2" charset="0"/>
              </a:rPr>
              <a:t>) </a:t>
            </a:r>
          </a:p>
          <a:p>
            <a:pPr marL="139300" indent="-139300">
              <a:spcAft>
                <a:spcPts val="488"/>
              </a:spcAft>
              <a:buFont typeface="Wingdings" pitchFamily="2" charset="2"/>
              <a:buChar char="ü"/>
            </a:pPr>
            <a:r>
              <a:rPr lang="da-DK" sz="1200" b="1" dirty="0">
                <a:solidFill>
                  <a:srgbClr val="285C4D"/>
                </a:solidFill>
                <a:latin typeface="Greycliff CF" pitchFamily="2" charset="0"/>
              </a:rPr>
              <a:t>Bygningselementer (eks. vinduer og døre)</a:t>
            </a:r>
          </a:p>
          <a:p>
            <a:pPr marL="139300" indent="-139300">
              <a:spcAft>
                <a:spcPts val="488"/>
              </a:spcAft>
              <a:buFont typeface="Wingdings" pitchFamily="2" charset="2"/>
              <a:buChar char="ü"/>
            </a:pPr>
            <a:r>
              <a:rPr lang="da-DK" sz="1200" b="1" dirty="0">
                <a:solidFill>
                  <a:srgbClr val="285C4D"/>
                </a:solidFill>
                <a:latin typeface="Greycliff CF" pitchFamily="2" charset="0"/>
              </a:rPr>
              <a:t>Indvendige overflader (lofter, vægge og gulve)</a:t>
            </a:r>
          </a:p>
          <a:p>
            <a:pPr marL="139300" indent="-139300">
              <a:spcAft>
                <a:spcPts val="488"/>
              </a:spcAft>
              <a:buFont typeface="Wingdings" pitchFamily="2" charset="2"/>
              <a:buChar char="ü"/>
            </a:pPr>
            <a:r>
              <a:rPr lang="da-DK" sz="1200" b="1" dirty="0">
                <a:solidFill>
                  <a:srgbClr val="285C4D"/>
                </a:solidFill>
                <a:latin typeface="Greycliff CF" pitchFamily="2" charset="0"/>
              </a:rPr>
              <a:t>Indbyggede elementer (eks. skabe og køkkener)</a:t>
            </a:r>
            <a:br>
              <a:rPr lang="da-DK" sz="1200" b="1" dirty="0">
                <a:solidFill>
                  <a:srgbClr val="285C4D"/>
                </a:solidFill>
                <a:latin typeface="Greycliff CF" pitchFamily="2" charset="0"/>
              </a:rPr>
            </a:br>
            <a:endParaRPr lang="da-DK" sz="1200" b="1" dirty="0">
              <a:solidFill>
                <a:schemeClr val="accent1"/>
              </a:solidFill>
              <a:latin typeface="Greycliff CF" pitchFamily="2" charset="0"/>
            </a:endParaRPr>
          </a:p>
          <a:p>
            <a:pPr>
              <a:spcAft>
                <a:spcPts val="600"/>
              </a:spcAft>
            </a:pPr>
            <a:r>
              <a:rPr lang="da-DK" sz="1200" dirty="0">
                <a:solidFill>
                  <a:schemeClr val="accent1"/>
                </a:solidFill>
                <a:latin typeface="Greycliff CF" pitchFamily="2" charset="0"/>
              </a:rPr>
              <a:t>Hvis du er i tvivl om</a:t>
            </a:r>
            <a:r>
              <a:rPr lang="da-DK" sz="1200">
                <a:solidFill>
                  <a:schemeClr val="accent1"/>
                </a:solidFill>
                <a:latin typeface="Greycliff CF" pitchFamily="2" charset="0"/>
              </a:rPr>
              <a:t>, hvorvidt</a:t>
            </a:r>
            <a:r>
              <a:rPr lang="da-DK" sz="1200" dirty="0">
                <a:solidFill>
                  <a:schemeClr val="accent1"/>
                </a:solidFill>
                <a:latin typeface="Greycliff CF" pitchFamily="2" charset="0"/>
              </a:rPr>
              <a:t> et </a:t>
            </a:r>
            <a:r>
              <a:rPr lang="da-DK" sz="1200">
                <a:solidFill>
                  <a:schemeClr val="accent1"/>
                </a:solidFill>
                <a:latin typeface="Greycliff CF" pitchFamily="2" charset="0"/>
              </a:rPr>
              <a:t>materiale </a:t>
            </a:r>
            <a:r>
              <a:rPr lang="da-DK" sz="1200" dirty="0">
                <a:solidFill>
                  <a:schemeClr val="accent1"/>
                </a:solidFill>
                <a:latin typeface="Greycliff CF" pitchFamily="2" charset="0"/>
              </a:rPr>
              <a:t>er omfattet af træpolitikken</a:t>
            </a:r>
            <a:r>
              <a:rPr lang="da-DK" sz="1200">
                <a:solidFill>
                  <a:schemeClr val="accent1"/>
                </a:solidFill>
                <a:latin typeface="Greycliff CF" pitchFamily="2" charset="0"/>
              </a:rPr>
              <a:t>,</a:t>
            </a:r>
            <a:r>
              <a:rPr lang="da-DK" sz="1200" dirty="0">
                <a:solidFill>
                  <a:schemeClr val="accent1"/>
                </a:solidFill>
                <a:latin typeface="Greycliff CF" pitchFamily="2" charset="0"/>
              </a:rPr>
              <a:t> eller om det kan skaffes FSC-certificeret (eller tilsvarende), så spørg rådgiver eller producent til råds.</a:t>
            </a:r>
            <a:endParaRPr lang="da-DK" sz="1200" dirty="0">
              <a:solidFill>
                <a:srgbClr val="285C4D"/>
              </a:solidFill>
              <a:latin typeface="Greycliff CF" pitchFamily="2" charset="0"/>
            </a:endParaRPr>
          </a:p>
          <a:p>
            <a:pPr>
              <a:spcAft>
                <a:spcPts val="1200"/>
              </a:spcAft>
            </a:pPr>
            <a:endParaRPr lang="da-DK" sz="1200" dirty="0">
              <a:solidFill>
                <a:schemeClr val="accent1"/>
              </a:solidFill>
              <a:latin typeface="Greycliff CF" pitchFamily="2" charset="0"/>
            </a:endParaRPr>
          </a:p>
        </p:txBody>
      </p:sp>
      <p:sp>
        <p:nvSpPr>
          <p:cNvPr id="8" name="TextBox 17">
            <a:extLst>
              <a:ext uri="{FF2B5EF4-FFF2-40B4-BE49-F238E27FC236}">
                <a16:creationId xmlns:a16="http://schemas.microsoft.com/office/drawing/2014/main" id="{0594CD0A-70CF-B446-A30D-509C283B527A}"/>
              </a:ext>
            </a:extLst>
          </p:cNvPr>
          <p:cNvSpPr txBox="1"/>
          <p:nvPr/>
        </p:nvSpPr>
        <p:spPr>
          <a:xfrm>
            <a:off x="677212" y="1431302"/>
            <a:ext cx="3352527" cy="307777"/>
          </a:xfrm>
          <a:prstGeom prst="rect">
            <a:avLst/>
          </a:prstGeom>
          <a:noFill/>
        </p:spPr>
        <p:txBody>
          <a:bodyPr wrap="square" rtlCol="0">
            <a:spAutoFit/>
          </a:bodyPr>
          <a:lstStyle/>
          <a:p>
            <a:r>
              <a:rPr lang="da-DK" sz="1400" b="1" dirty="0">
                <a:solidFill>
                  <a:srgbClr val="285C4D"/>
                </a:solidFill>
                <a:latin typeface="Greycliff CF" pitchFamily="2" charset="0"/>
              </a:rPr>
              <a:t>Vejledning</a:t>
            </a:r>
            <a:r>
              <a:rPr lang="en-DK" sz="1400" b="1" dirty="0">
                <a:solidFill>
                  <a:srgbClr val="285C4D"/>
                </a:solidFill>
                <a:latin typeface="Greycliff CF" pitchFamily="2" charset="0"/>
              </a:rPr>
              <a:t>:</a:t>
            </a:r>
          </a:p>
        </p:txBody>
      </p:sp>
      <p:pic>
        <p:nvPicPr>
          <p:cNvPr id="12" name="Picture 11">
            <a:extLst>
              <a:ext uri="{FF2B5EF4-FFF2-40B4-BE49-F238E27FC236}">
                <a16:creationId xmlns:a16="http://schemas.microsoft.com/office/drawing/2014/main" id="{16B530D2-4A4D-A58D-0958-9E01ADD0F4B1}"/>
              </a:ext>
            </a:extLst>
          </p:cNvPr>
          <p:cNvPicPr>
            <a:picLocks noChangeAspect="1"/>
          </p:cNvPicPr>
          <p:nvPr/>
        </p:nvPicPr>
        <p:blipFill>
          <a:blip r:embed="rId3"/>
          <a:srcRect/>
          <a:stretch/>
        </p:blipFill>
        <p:spPr>
          <a:xfrm>
            <a:off x="5441061" y="2915807"/>
            <a:ext cx="1325460" cy="2067148"/>
          </a:xfrm>
          <a:prstGeom prst="rect">
            <a:avLst/>
          </a:prstGeom>
        </p:spPr>
      </p:pic>
      <p:pic>
        <p:nvPicPr>
          <p:cNvPr id="17" name="Picture 16" descr="Text&#10;&#10;Description automatically generated with medium confidence">
            <a:extLst>
              <a:ext uri="{FF2B5EF4-FFF2-40B4-BE49-F238E27FC236}">
                <a16:creationId xmlns:a16="http://schemas.microsoft.com/office/drawing/2014/main" id="{1045ED4D-AA08-E8F4-0347-138602298E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10451" y="2915807"/>
            <a:ext cx="1325460" cy="2067148"/>
          </a:xfrm>
          <a:prstGeom prst="rect">
            <a:avLst/>
          </a:prstGeom>
        </p:spPr>
      </p:pic>
    </p:spTree>
    <p:extLst>
      <p:ext uri="{BB962C8B-B14F-4D97-AF65-F5344CB8AC3E}">
        <p14:creationId xmlns:p14="http://schemas.microsoft.com/office/powerpoint/2010/main" val="1113010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49715" y="298764"/>
            <a:ext cx="9005345" cy="724692"/>
          </a:xfrm>
        </p:spPr>
        <p:txBody>
          <a:bodyPr/>
          <a:lstStyle/>
          <a:p>
            <a:r>
              <a:rPr lang="da-DK" dirty="0">
                <a:latin typeface="Greycliff CF" pitchFamily="2" charset="0"/>
              </a:rPr>
              <a:t>Træpolitik for byggeri</a:t>
            </a:r>
          </a:p>
        </p:txBody>
      </p:sp>
      <p:sp>
        <p:nvSpPr>
          <p:cNvPr id="4" name="Slide Number Placeholder 3"/>
          <p:cNvSpPr>
            <a:spLocks noGrp="1"/>
          </p:cNvSpPr>
          <p:nvPr>
            <p:ph type="sldNum" sz="quarter" idx="12"/>
          </p:nvPr>
        </p:nvSpPr>
        <p:spPr/>
        <p:txBody>
          <a:bodyPr/>
          <a:lstStyle/>
          <a:p>
            <a:fld id="{6861D334-CCC7-BA42-9BD3-4BCBA6AE3B41}" type="slidenum">
              <a:rPr lang="da-DK" smtClean="0"/>
              <a:t>11</a:t>
            </a:fld>
            <a:endParaRPr lang="da-DK"/>
          </a:p>
        </p:txBody>
      </p:sp>
      <p:sp>
        <p:nvSpPr>
          <p:cNvPr id="14" name="Content Placeholder 7">
            <a:extLst>
              <a:ext uri="{FF2B5EF4-FFF2-40B4-BE49-F238E27FC236}">
                <a16:creationId xmlns:a16="http://schemas.microsoft.com/office/drawing/2014/main" id="{917169E3-2457-6040-9C0E-F4CC8B32DC97}"/>
              </a:ext>
            </a:extLst>
          </p:cNvPr>
          <p:cNvSpPr txBox="1">
            <a:spLocks/>
          </p:cNvSpPr>
          <p:nvPr/>
        </p:nvSpPr>
        <p:spPr>
          <a:xfrm>
            <a:off x="549613" y="684078"/>
            <a:ext cx="9005447" cy="51565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300" b="0" i="0" kern="1200">
                <a:solidFill>
                  <a:srgbClr val="285C4D"/>
                </a:solidFill>
                <a:latin typeface="Greycliff CF" pitchFamily="2" charset="0"/>
                <a:ea typeface="+mn-ea"/>
                <a:cs typeface="+mn-cs"/>
              </a:defRPr>
            </a:lvl1pPr>
            <a:lvl2pPr marL="99450" indent="-99450" algn="l" defTabSz="914400" rtl="0" eaLnBrk="1" latinLnBrk="0" hangingPunct="1">
              <a:lnSpc>
                <a:spcPct val="100000"/>
              </a:lnSpc>
              <a:spcBef>
                <a:spcPts val="0"/>
              </a:spcBef>
              <a:spcAft>
                <a:spcPts val="300"/>
              </a:spcAft>
              <a:buFont typeface="Arial" charset="0"/>
              <a:buChar char="•"/>
              <a:defRPr sz="1000" b="0" kern="1200">
                <a:solidFill>
                  <a:schemeClr val="tx2"/>
                </a:solidFill>
                <a:latin typeface="+mn-lt"/>
                <a:ea typeface="+mn-ea"/>
                <a:cs typeface="+mn-cs"/>
              </a:defRPr>
            </a:lvl2pPr>
            <a:lvl3pPr marL="0" indent="0" algn="l" defTabSz="914400" rtl="0" eaLnBrk="1" latinLnBrk="0" hangingPunct="1">
              <a:lnSpc>
                <a:spcPct val="100000"/>
              </a:lnSpc>
              <a:spcBef>
                <a:spcPts val="300"/>
              </a:spcBef>
              <a:spcAft>
                <a:spcPts val="900"/>
              </a:spcAft>
              <a:buFont typeface="Arial" panose="020B0604020202020204" pitchFamily="34" charset="0"/>
              <a:buNone/>
              <a:defRPr sz="1100" b="1" kern="1200">
                <a:solidFill>
                  <a:schemeClr val="accent1"/>
                </a:solidFill>
                <a:latin typeface="+mn-lt"/>
                <a:ea typeface="+mn-ea"/>
                <a:cs typeface="+mn-cs"/>
              </a:defRPr>
            </a:lvl3pPr>
            <a:lvl4pPr marL="0" indent="0" algn="l" defTabSz="914400" rtl="0" eaLnBrk="1" latinLnBrk="0" hangingPunct="1">
              <a:lnSpc>
                <a:spcPct val="100000"/>
              </a:lnSpc>
              <a:spcBef>
                <a:spcPts val="0"/>
              </a:spcBef>
              <a:spcAft>
                <a:spcPts val="900"/>
              </a:spcAft>
              <a:buFont typeface="Arial" panose="020B0604020202020204" pitchFamily="34" charset="0"/>
              <a:buNone/>
              <a:defRPr sz="1300" b="1" kern="1200">
                <a:solidFill>
                  <a:schemeClr val="accent2"/>
                </a:solidFill>
                <a:latin typeface="+mn-lt"/>
                <a:ea typeface="+mn-ea"/>
                <a:cs typeface="+mn-cs"/>
              </a:defRPr>
            </a:lvl4pPr>
            <a:lvl5pPr marL="0" indent="0" algn="l" defTabSz="914400" rtl="0" eaLnBrk="1" latinLnBrk="0" hangingPunct="1">
              <a:lnSpc>
                <a:spcPct val="100000"/>
              </a:lnSpc>
              <a:spcBef>
                <a:spcPts val="0"/>
              </a:spcBef>
              <a:spcAft>
                <a:spcPts val="1200"/>
              </a:spcAft>
              <a:buClr>
                <a:schemeClr val="accent2"/>
              </a:buClr>
              <a:buFont typeface="Arial" charset="0"/>
              <a:buNone/>
              <a:defRPr sz="1700" b="1"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dirty="0"/>
              <a:t>TRIN 3: Hvordan sikrer vi</a:t>
            </a:r>
            <a:r>
              <a:rPr lang="da-DK"/>
              <a:t>, at</a:t>
            </a:r>
            <a:r>
              <a:rPr lang="da-DK" dirty="0"/>
              <a:t> træpolitikken er overholdt i en byggesag?</a:t>
            </a:r>
          </a:p>
          <a:p>
            <a:endParaRPr lang="da-DK" dirty="0"/>
          </a:p>
        </p:txBody>
      </p:sp>
      <p:sp>
        <p:nvSpPr>
          <p:cNvPr id="31" name="Round Single Corner of Rectangle 16">
            <a:extLst>
              <a:ext uri="{FF2B5EF4-FFF2-40B4-BE49-F238E27FC236}">
                <a16:creationId xmlns:a16="http://schemas.microsoft.com/office/drawing/2014/main" id="{22B1B71F-5A4B-1095-C194-27D796BFAE21}"/>
              </a:ext>
            </a:extLst>
          </p:cNvPr>
          <p:cNvSpPr/>
          <p:nvPr/>
        </p:nvSpPr>
        <p:spPr>
          <a:xfrm>
            <a:off x="524390" y="1262508"/>
            <a:ext cx="4333772" cy="4911413"/>
          </a:xfrm>
          <a:prstGeom prst="round1Rect">
            <a:avLst/>
          </a:prstGeom>
          <a:solidFill>
            <a:srgbClr val="F1F9EA"/>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ctr"/>
            <a:endParaRPr lang="en-DK" sz="1000" b="1">
              <a:solidFill>
                <a:schemeClr val="bg1"/>
              </a:solidFill>
            </a:endParaRPr>
          </a:p>
        </p:txBody>
      </p:sp>
      <p:sp>
        <p:nvSpPr>
          <p:cNvPr id="32" name="TextBox 17">
            <a:extLst>
              <a:ext uri="{FF2B5EF4-FFF2-40B4-BE49-F238E27FC236}">
                <a16:creationId xmlns:a16="http://schemas.microsoft.com/office/drawing/2014/main" id="{252DC0B2-DE55-4547-D440-33A2DA7A3F98}"/>
              </a:ext>
            </a:extLst>
          </p:cNvPr>
          <p:cNvSpPr txBox="1"/>
          <p:nvPr/>
        </p:nvSpPr>
        <p:spPr>
          <a:xfrm>
            <a:off x="677212" y="1431302"/>
            <a:ext cx="3352527" cy="307777"/>
          </a:xfrm>
          <a:prstGeom prst="rect">
            <a:avLst/>
          </a:prstGeom>
          <a:noFill/>
        </p:spPr>
        <p:txBody>
          <a:bodyPr wrap="square" rtlCol="0">
            <a:spAutoFit/>
          </a:bodyPr>
          <a:lstStyle/>
          <a:p>
            <a:r>
              <a:rPr lang="da-DK" sz="1400" b="1">
                <a:solidFill>
                  <a:srgbClr val="285C4D"/>
                </a:solidFill>
                <a:latin typeface="Greycliff CF" pitchFamily="2" charset="0"/>
              </a:rPr>
              <a:t>Tjek</a:t>
            </a:r>
            <a:r>
              <a:rPr lang="da-DK" sz="1400" b="1" dirty="0">
                <a:solidFill>
                  <a:srgbClr val="285C4D"/>
                </a:solidFill>
                <a:latin typeface="Greycliff CF" pitchFamily="2" charset="0"/>
              </a:rPr>
              <a:t> faktura og følgeseddel</a:t>
            </a:r>
            <a:r>
              <a:rPr lang="en-DK" sz="1400" b="1" dirty="0">
                <a:solidFill>
                  <a:srgbClr val="285C4D"/>
                </a:solidFill>
                <a:latin typeface="Greycliff CF" pitchFamily="2" charset="0"/>
              </a:rPr>
              <a:t>:</a:t>
            </a:r>
          </a:p>
        </p:txBody>
      </p:sp>
      <p:sp>
        <p:nvSpPr>
          <p:cNvPr id="33" name="Rectangle 18">
            <a:extLst>
              <a:ext uri="{FF2B5EF4-FFF2-40B4-BE49-F238E27FC236}">
                <a16:creationId xmlns:a16="http://schemas.microsoft.com/office/drawing/2014/main" id="{747B0B0D-B066-CAC7-B567-35B96169A0BC}"/>
              </a:ext>
            </a:extLst>
          </p:cNvPr>
          <p:cNvSpPr/>
          <p:nvPr/>
        </p:nvSpPr>
        <p:spPr>
          <a:xfrm>
            <a:off x="699177" y="1699785"/>
            <a:ext cx="3870481" cy="4170372"/>
          </a:xfrm>
          <a:prstGeom prst="rect">
            <a:avLst/>
          </a:prstGeom>
        </p:spPr>
        <p:txBody>
          <a:bodyPr wrap="square">
            <a:spAutoFit/>
          </a:bodyPr>
          <a:lstStyle/>
          <a:p>
            <a:pPr>
              <a:spcAft>
                <a:spcPts val="1200"/>
              </a:spcAft>
            </a:pPr>
            <a:r>
              <a:rPr lang="da-DK" sz="1200" dirty="0">
                <a:solidFill>
                  <a:schemeClr val="accent1"/>
                </a:solidFill>
                <a:latin typeface="Greycliff CF" pitchFamily="2" charset="0"/>
              </a:rPr>
              <a:t>Hvis ikke der er et FSC-mærke direkte på produktet, så kan du sikre dig, at det er FSC-certificeret ved at tjekke nogle få informationer på fakturaen eller følgesedlen. Det er rådgiverens/indkøberens ansvar, men det er en god idé at vide, hvordan du selv kan tjekke det.</a:t>
            </a:r>
          </a:p>
          <a:p>
            <a:pPr>
              <a:spcAft>
                <a:spcPts val="1200"/>
              </a:spcAft>
            </a:pPr>
            <a:r>
              <a:rPr lang="da-DK" sz="1200" dirty="0">
                <a:solidFill>
                  <a:schemeClr val="accent1"/>
                </a:solidFill>
                <a:latin typeface="Greycliff CF" pitchFamily="2" charset="0"/>
              </a:rPr>
              <a:t>En faktura eller følgeseddel skal indeholde en FSC-certificeringsbetegnelse (et </a:t>
            </a:r>
            <a:r>
              <a:rPr lang="da-DK" sz="1200" dirty="0" err="1">
                <a:solidFill>
                  <a:schemeClr val="accent1"/>
                </a:solidFill>
                <a:latin typeface="Greycliff CF" pitchFamily="2" charset="0"/>
              </a:rPr>
              <a:t>claim</a:t>
            </a:r>
            <a:r>
              <a:rPr lang="da-DK" sz="1200" dirty="0">
                <a:solidFill>
                  <a:schemeClr val="accent1"/>
                </a:solidFill>
                <a:latin typeface="Greycliff CF" pitchFamily="2" charset="0"/>
              </a:rPr>
              <a:t>) og leverandørens </a:t>
            </a:r>
            <a:r>
              <a:rPr lang="da-DK" sz="1200" dirty="0" err="1">
                <a:solidFill>
                  <a:schemeClr val="accent1"/>
                </a:solidFill>
                <a:latin typeface="Greycliff CF" pitchFamily="2" charset="0"/>
              </a:rPr>
              <a:t>CoC</a:t>
            </a:r>
            <a:r>
              <a:rPr lang="da-DK" sz="1200" dirty="0">
                <a:solidFill>
                  <a:schemeClr val="accent1"/>
                </a:solidFill>
                <a:latin typeface="Greycliff CF" pitchFamily="2" charset="0"/>
              </a:rPr>
              <a:t>-kode. Det er din dokumentation for, at produktet er FSC-certificeret.</a:t>
            </a:r>
          </a:p>
          <a:p>
            <a:pPr marL="228600" indent="-228600">
              <a:spcAft>
                <a:spcPts val="600"/>
              </a:spcAft>
              <a:buFont typeface="+mj-lt"/>
              <a:buAutoNum type="arabicPeriod"/>
            </a:pPr>
            <a:r>
              <a:rPr lang="da-DK" sz="1200" b="1" dirty="0">
                <a:solidFill>
                  <a:srgbClr val="285C4D"/>
                </a:solidFill>
                <a:latin typeface="Greycliff CF" pitchFamily="2" charset="0"/>
              </a:rPr>
              <a:t>Er leverandøren FSC-certificeret?</a:t>
            </a:r>
            <a:br>
              <a:rPr lang="da-DK" sz="1200" b="1" dirty="0">
                <a:solidFill>
                  <a:srgbClr val="285C4D"/>
                </a:solidFill>
                <a:latin typeface="Greycliff CF" pitchFamily="2" charset="0"/>
              </a:rPr>
            </a:br>
            <a:r>
              <a:rPr lang="da-DK" sz="1200" dirty="0">
                <a:solidFill>
                  <a:srgbClr val="285C4D"/>
                </a:solidFill>
                <a:latin typeface="Greycliff CF" pitchFamily="2" charset="0"/>
              </a:rPr>
              <a:t>Hvis du er i tvivl, kan du få hjælp i FSC Danmarks guides til </a:t>
            </a:r>
            <a:r>
              <a:rPr lang="da-DK" sz="1200" dirty="0">
                <a:solidFill>
                  <a:srgbClr val="285C4D"/>
                </a:solidFill>
                <a:latin typeface="Greycliff CF" pitchFamily="2" charset="0"/>
                <a:hlinkClick r:id="rId3">
                  <a:extLst>
                    <a:ext uri="{A12FA001-AC4F-418D-AE19-62706E023703}">
                      <ahyp:hlinkClr xmlns:ahyp="http://schemas.microsoft.com/office/drawing/2018/hyperlinkcolor" val="tx"/>
                    </a:ext>
                  </a:extLst>
                </a:hlinkClick>
              </a:rPr>
              <a:t>indkøb</a:t>
            </a:r>
            <a:r>
              <a:rPr lang="da-DK" sz="1200" dirty="0">
                <a:solidFill>
                  <a:srgbClr val="285C4D"/>
                </a:solidFill>
                <a:latin typeface="Greycliff CF" pitchFamily="2" charset="0"/>
              </a:rPr>
              <a:t>, hvor du bl.a. kan se, hvordan man søger efter certificerede leverandører i </a:t>
            </a:r>
            <a:r>
              <a:rPr lang="da-DK" sz="1200" dirty="0" err="1">
                <a:solidFill>
                  <a:srgbClr val="285C4D"/>
                </a:solidFill>
                <a:latin typeface="Greycliff CF" pitchFamily="2" charset="0"/>
              </a:rPr>
              <a:t>FSC’s</a:t>
            </a:r>
            <a:r>
              <a:rPr lang="da-DK" sz="1200" dirty="0">
                <a:solidFill>
                  <a:srgbClr val="285C4D"/>
                </a:solidFill>
                <a:latin typeface="Greycliff CF" pitchFamily="2" charset="0"/>
              </a:rPr>
              <a:t> certifikatdatabase.</a:t>
            </a:r>
          </a:p>
          <a:p>
            <a:pPr marL="228600" indent="-228600">
              <a:spcAft>
                <a:spcPts val="600"/>
              </a:spcAft>
              <a:buFont typeface="+mj-lt"/>
              <a:buAutoNum type="arabicPeriod"/>
            </a:pPr>
            <a:r>
              <a:rPr lang="da-DK" sz="1200" b="1" dirty="0">
                <a:solidFill>
                  <a:srgbClr val="285C4D"/>
                </a:solidFill>
                <a:latin typeface="Greycliff CF" pitchFamily="2" charset="0"/>
              </a:rPr>
              <a:t>Hvis produktet er FSC-certificeret, så skal det fremgår af fakturaen eller følgesedlen.</a:t>
            </a:r>
            <a:br>
              <a:rPr lang="da-DK" sz="1200" b="1" dirty="0">
                <a:solidFill>
                  <a:srgbClr val="285C4D"/>
                </a:solidFill>
                <a:latin typeface="Greycliff CF" pitchFamily="2" charset="0"/>
              </a:rPr>
            </a:br>
            <a:r>
              <a:rPr lang="da-DK" sz="1200" dirty="0">
                <a:solidFill>
                  <a:srgbClr val="285C4D"/>
                </a:solidFill>
                <a:latin typeface="Greycliff CF" pitchFamily="2" charset="0"/>
              </a:rPr>
              <a:t>Det såkaldte FSC-</a:t>
            </a:r>
            <a:r>
              <a:rPr lang="da-DK" sz="1200" dirty="0" err="1">
                <a:solidFill>
                  <a:srgbClr val="285C4D"/>
                </a:solidFill>
                <a:latin typeface="Greycliff CF" pitchFamily="2" charset="0"/>
              </a:rPr>
              <a:t>claim</a:t>
            </a:r>
            <a:r>
              <a:rPr lang="da-DK" sz="1200" dirty="0">
                <a:solidFill>
                  <a:srgbClr val="285C4D"/>
                </a:solidFill>
                <a:latin typeface="Greycliff CF" pitchFamily="2" charset="0"/>
              </a:rPr>
              <a:t> kan være FSC 100%, FSC Mix Credit, FSC Mix 70%, FSC </a:t>
            </a:r>
            <a:r>
              <a:rPr lang="da-DK" sz="1200" dirty="0" err="1">
                <a:solidFill>
                  <a:srgbClr val="285C4D"/>
                </a:solidFill>
                <a:latin typeface="Greycliff CF" pitchFamily="2" charset="0"/>
              </a:rPr>
              <a:t>Recycled</a:t>
            </a:r>
            <a:r>
              <a:rPr lang="da-DK" sz="1200" dirty="0">
                <a:solidFill>
                  <a:srgbClr val="285C4D"/>
                </a:solidFill>
                <a:latin typeface="Greycliff CF" pitchFamily="2" charset="0"/>
              </a:rPr>
              <a:t> Credit eller FSC </a:t>
            </a:r>
            <a:r>
              <a:rPr lang="da-DK" sz="1200" dirty="0" err="1">
                <a:solidFill>
                  <a:srgbClr val="285C4D"/>
                </a:solidFill>
                <a:latin typeface="Greycliff CF" pitchFamily="2" charset="0"/>
              </a:rPr>
              <a:t>Recycled</a:t>
            </a:r>
            <a:r>
              <a:rPr lang="da-DK" sz="1200" dirty="0">
                <a:solidFill>
                  <a:srgbClr val="285C4D"/>
                </a:solidFill>
                <a:latin typeface="Greycliff CF" pitchFamily="2" charset="0"/>
              </a:rPr>
              <a:t> 70%.</a:t>
            </a:r>
          </a:p>
        </p:txBody>
      </p:sp>
      <p:grpSp>
        <p:nvGrpSpPr>
          <p:cNvPr id="3" name="Group 2">
            <a:extLst>
              <a:ext uri="{FF2B5EF4-FFF2-40B4-BE49-F238E27FC236}">
                <a16:creationId xmlns:a16="http://schemas.microsoft.com/office/drawing/2014/main" id="{8E9A038F-46C3-5891-E7F3-7E9CCB01CDFF}"/>
              </a:ext>
            </a:extLst>
          </p:cNvPr>
          <p:cNvGrpSpPr/>
          <p:nvPr/>
        </p:nvGrpSpPr>
        <p:grpSpPr>
          <a:xfrm>
            <a:off x="5225852" y="1909718"/>
            <a:ext cx="3980966" cy="3616855"/>
            <a:chOff x="5494848" y="2979663"/>
            <a:chExt cx="3600603" cy="3271280"/>
          </a:xfrm>
        </p:grpSpPr>
        <p:pic>
          <p:nvPicPr>
            <p:cNvPr id="5" name="Picture 4">
              <a:extLst>
                <a:ext uri="{FF2B5EF4-FFF2-40B4-BE49-F238E27FC236}">
                  <a16:creationId xmlns:a16="http://schemas.microsoft.com/office/drawing/2014/main" id="{352E700D-30C8-2606-4225-67223C50FC85}"/>
                </a:ext>
              </a:extLst>
            </p:cNvPr>
            <p:cNvPicPr>
              <a:picLocks noChangeAspect="1"/>
            </p:cNvPicPr>
            <p:nvPr/>
          </p:nvPicPr>
          <p:blipFill>
            <a:blip r:embed="rId4"/>
            <a:stretch>
              <a:fillRect/>
            </a:stretch>
          </p:blipFill>
          <p:spPr>
            <a:xfrm>
              <a:off x="5494848" y="2979663"/>
              <a:ext cx="3600603" cy="3271280"/>
            </a:xfrm>
            <a:prstGeom prst="rect">
              <a:avLst/>
            </a:prstGeom>
          </p:spPr>
        </p:pic>
        <p:sp>
          <p:nvSpPr>
            <p:cNvPr id="18" name="Tekstfelt 5">
              <a:extLst>
                <a:ext uri="{FF2B5EF4-FFF2-40B4-BE49-F238E27FC236}">
                  <a16:creationId xmlns:a16="http://schemas.microsoft.com/office/drawing/2014/main" id="{9BCD3282-29AE-33CB-0456-9B275594F9D6}"/>
                </a:ext>
              </a:extLst>
            </p:cNvPr>
            <p:cNvSpPr txBox="1"/>
            <p:nvPr/>
          </p:nvSpPr>
          <p:spPr>
            <a:xfrm>
              <a:off x="5832388" y="4949611"/>
              <a:ext cx="456557" cy="278370"/>
            </a:xfrm>
            <a:prstGeom prst="rect">
              <a:avLst/>
            </a:prstGeom>
            <a:noFill/>
          </p:spPr>
          <p:txBody>
            <a:bodyPr wrap="square" rtlCol="0">
              <a:spAutoFit/>
            </a:bodyPr>
            <a:lstStyle/>
            <a:p>
              <a:pPr marL="285750" indent="-285750">
                <a:buFont typeface="Wingdings" pitchFamily="2" charset="2"/>
                <a:buChar char="ü"/>
              </a:pPr>
              <a:r>
                <a:rPr lang="da-DK" sz="1400" dirty="0">
                  <a:solidFill>
                    <a:srgbClr val="79BD1F"/>
                  </a:solidFill>
                </a:rPr>
                <a:t> </a:t>
              </a:r>
            </a:p>
          </p:txBody>
        </p:sp>
      </p:grpSp>
      <p:sp>
        <p:nvSpPr>
          <p:cNvPr id="16" name="TextBox 17">
            <a:extLst>
              <a:ext uri="{FF2B5EF4-FFF2-40B4-BE49-F238E27FC236}">
                <a16:creationId xmlns:a16="http://schemas.microsoft.com/office/drawing/2014/main" id="{59CD91CA-A950-8EF9-3D1A-773E1F492D6A}"/>
              </a:ext>
            </a:extLst>
          </p:cNvPr>
          <p:cNvSpPr txBox="1"/>
          <p:nvPr/>
        </p:nvSpPr>
        <p:spPr>
          <a:xfrm>
            <a:off x="5013312" y="1400838"/>
            <a:ext cx="4060211" cy="307777"/>
          </a:xfrm>
          <a:prstGeom prst="rect">
            <a:avLst/>
          </a:prstGeom>
          <a:noFill/>
        </p:spPr>
        <p:txBody>
          <a:bodyPr wrap="square" rtlCol="0">
            <a:spAutoFit/>
          </a:bodyPr>
          <a:lstStyle/>
          <a:p>
            <a:r>
              <a:rPr lang="da-DK" sz="1400" b="1" dirty="0">
                <a:solidFill>
                  <a:srgbClr val="285C4D"/>
                </a:solidFill>
                <a:latin typeface="Greycliff CF" pitchFamily="2" charset="0"/>
              </a:rPr>
              <a:t>Eksempel på faktura/følgeseddel:</a:t>
            </a:r>
            <a:endParaRPr lang="en-DK" sz="1400" b="1" dirty="0">
              <a:solidFill>
                <a:srgbClr val="285C4D"/>
              </a:solidFill>
              <a:latin typeface="Greycliff CF" pitchFamily="2" charset="0"/>
            </a:endParaRPr>
          </a:p>
        </p:txBody>
      </p:sp>
      <p:sp>
        <p:nvSpPr>
          <p:cNvPr id="19" name="TextBox 17">
            <a:extLst>
              <a:ext uri="{FF2B5EF4-FFF2-40B4-BE49-F238E27FC236}">
                <a16:creationId xmlns:a16="http://schemas.microsoft.com/office/drawing/2014/main" id="{1D70D9D1-B416-2F30-1159-0D99EF4CE363}"/>
              </a:ext>
            </a:extLst>
          </p:cNvPr>
          <p:cNvSpPr txBox="1"/>
          <p:nvPr/>
        </p:nvSpPr>
        <p:spPr>
          <a:xfrm>
            <a:off x="5081546" y="5935648"/>
            <a:ext cx="4060211" cy="276999"/>
          </a:xfrm>
          <a:prstGeom prst="rect">
            <a:avLst/>
          </a:prstGeom>
          <a:noFill/>
        </p:spPr>
        <p:txBody>
          <a:bodyPr wrap="square" rtlCol="0">
            <a:spAutoFit/>
          </a:bodyPr>
          <a:lstStyle/>
          <a:p>
            <a:r>
              <a:rPr lang="da-DK" sz="1200" dirty="0">
                <a:solidFill>
                  <a:srgbClr val="79BD1F"/>
                </a:solidFill>
                <a:latin typeface="Greycliff CF" pitchFamily="2" charset="0"/>
              </a:rPr>
              <a:t>Sådan kan en FSC-certificeringsbetegnelse se ud</a:t>
            </a:r>
            <a:endParaRPr lang="en-DK" sz="1200" dirty="0">
              <a:solidFill>
                <a:srgbClr val="79BD1F"/>
              </a:solidFill>
              <a:latin typeface="Greycliff CF" pitchFamily="2" charset="0"/>
            </a:endParaRPr>
          </a:p>
        </p:txBody>
      </p:sp>
      <p:sp>
        <p:nvSpPr>
          <p:cNvPr id="20" name="TextBox 17">
            <a:extLst>
              <a:ext uri="{FF2B5EF4-FFF2-40B4-BE49-F238E27FC236}">
                <a16:creationId xmlns:a16="http://schemas.microsoft.com/office/drawing/2014/main" id="{D829FE5F-B006-CFA4-CAF4-A03B892EDB3A}"/>
              </a:ext>
            </a:extLst>
          </p:cNvPr>
          <p:cNvSpPr txBox="1"/>
          <p:nvPr/>
        </p:nvSpPr>
        <p:spPr>
          <a:xfrm>
            <a:off x="5225852" y="670638"/>
            <a:ext cx="4060211" cy="276999"/>
          </a:xfrm>
          <a:prstGeom prst="rect">
            <a:avLst/>
          </a:prstGeom>
          <a:noFill/>
        </p:spPr>
        <p:txBody>
          <a:bodyPr wrap="square" rtlCol="0">
            <a:spAutoFit/>
          </a:bodyPr>
          <a:lstStyle/>
          <a:p>
            <a:pPr algn="r"/>
            <a:r>
              <a:rPr lang="da-DK" sz="1200" dirty="0">
                <a:solidFill>
                  <a:srgbClr val="79BD1F"/>
                </a:solidFill>
                <a:latin typeface="Greycliff CF" pitchFamily="2" charset="0"/>
              </a:rPr>
              <a:t>Sådan kan en </a:t>
            </a:r>
            <a:r>
              <a:rPr lang="da-DK" sz="1200" dirty="0" err="1">
                <a:solidFill>
                  <a:srgbClr val="79BD1F"/>
                </a:solidFill>
                <a:latin typeface="Greycliff CF" pitchFamily="2" charset="0"/>
              </a:rPr>
              <a:t>CoC</a:t>
            </a:r>
            <a:r>
              <a:rPr lang="da-DK" sz="1200" dirty="0">
                <a:solidFill>
                  <a:srgbClr val="79BD1F"/>
                </a:solidFill>
                <a:latin typeface="Greycliff CF" pitchFamily="2" charset="0"/>
              </a:rPr>
              <a:t>-kode se ud</a:t>
            </a:r>
            <a:endParaRPr lang="en-DK" sz="1200" dirty="0">
              <a:solidFill>
                <a:srgbClr val="79BD1F"/>
              </a:solidFill>
              <a:latin typeface="Greycliff CF" pitchFamily="2" charset="0"/>
            </a:endParaRPr>
          </a:p>
        </p:txBody>
      </p:sp>
      <p:sp>
        <p:nvSpPr>
          <p:cNvPr id="21" name="Tekstfelt 5">
            <a:extLst>
              <a:ext uri="{FF2B5EF4-FFF2-40B4-BE49-F238E27FC236}">
                <a16:creationId xmlns:a16="http://schemas.microsoft.com/office/drawing/2014/main" id="{3C873B73-9546-9896-B211-7856398B1F23}"/>
              </a:ext>
            </a:extLst>
          </p:cNvPr>
          <p:cNvSpPr txBox="1"/>
          <p:nvPr/>
        </p:nvSpPr>
        <p:spPr>
          <a:xfrm>
            <a:off x="7645564" y="2597520"/>
            <a:ext cx="504787" cy="307777"/>
          </a:xfrm>
          <a:prstGeom prst="rect">
            <a:avLst/>
          </a:prstGeom>
          <a:noFill/>
        </p:spPr>
        <p:txBody>
          <a:bodyPr wrap="square" rtlCol="0">
            <a:spAutoFit/>
          </a:bodyPr>
          <a:lstStyle/>
          <a:p>
            <a:pPr marL="285750" indent="-285750">
              <a:buFont typeface="Wingdings" pitchFamily="2" charset="2"/>
              <a:buChar char="ü"/>
            </a:pPr>
            <a:r>
              <a:rPr lang="da-DK" sz="1400" dirty="0">
                <a:solidFill>
                  <a:srgbClr val="79BD1F"/>
                </a:solidFill>
              </a:rPr>
              <a:t> </a:t>
            </a:r>
          </a:p>
        </p:txBody>
      </p:sp>
      <p:sp>
        <p:nvSpPr>
          <p:cNvPr id="36" name="Rounded Rectangle 35">
            <a:extLst>
              <a:ext uri="{FF2B5EF4-FFF2-40B4-BE49-F238E27FC236}">
                <a16:creationId xmlns:a16="http://schemas.microsoft.com/office/drawing/2014/main" id="{3ECEC9DD-0B19-0D58-4727-40CC658FAB49}"/>
              </a:ext>
            </a:extLst>
          </p:cNvPr>
          <p:cNvSpPr/>
          <p:nvPr/>
        </p:nvSpPr>
        <p:spPr>
          <a:xfrm>
            <a:off x="5327968" y="3896079"/>
            <a:ext cx="1432061" cy="509451"/>
          </a:xfrm>
          <a:prstGeom prst="roundRect">
            <a:avLst/>
          </a:prstGeom>
          <a:noFill/>
          <a:ln w="25400">
            <a:solidFill>
              <a:srgbClr val="79BD1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ctr"/>
            <a:endParaRPr lang="da-DK" sz="1000" b="1" dirty="0" err="1">
              <a:solidFill>
                <a:schemeClr val="bg1"/>
              </a:solidFill>
            </a:endParaRPr>
          </a:p>
        </p:txBody>
      </p:sp>
      <p:cxnSp>
        <p:nvCxnSpPr>
          <p:cNvPr id="41" name="Elbow Connector 40">
            <a:extLst>
              <a:ext uri="{FF2B5EF4-FFF2-40B4-BE49-F238E27FC236}">
                <a16:creationId xmlns:a16="http://schemas.microsoft.com/office/drawing/2014/main" id="{71D7824D-8B57-85F9-E78A-AED3D4026E03}"/>
              </a:ext>
            </a:extLst>
          </p:cNvPr>
          <p:cNvCxnSpPr>
            <a:cxnSpLocks/>
            <a:stCxn id="36" idx="1"/>
          </p:cNvCxnSpPr>
          <p:nvPr/>
        </p:nvCxnSpPr>
        <p:spPr>
          <a:xfrm rot="10800000" flipV="1">
            <a:off x="5054932" y="4150804"/>
            <a:ext cx="273037" cy="1949549"/>
          </a:xfrm>
          <a:prstGeom prst="bentConnector2">
            <a:avLst/>
          </a:prstGeom>
          <a:ln w="25400" cap="rnd">
            <a:solidFill>
              <a:srgbClr val="79BD1F"/>
            </a:solidFill>
            <a:bevel/>
          </a:ln>
        </p:spPr>
        <p:style>
          <a:lnRef idx="1">
            <a:schemeClr val="accent1"/>
          </a:lnRef>
          <a:fillRef idx="0">
            <a:schemeClr val="accent1"/>
          </a:fillRef>
          <a:effectRef idx="0">
            <a:schemeClr val="accent1"/>
          </a:effectRef>
          <a:fontRef idx="minor">
            <a:schemeClr val="tx1"/>
          </a:fontRef>
        </p:style>
      </p:cxnSp>
      <p:sp>
        <p:nvSpPr>
          <p:cNvPr id="43" name="Rounded Rectangle 42">
            <a:extLst>
              <a:ext uri="{FF2B5EF4-FFF2-40B4-BE49-F238E27FC236}">
                <a16:creationId xmlns:a16="http://schemas.microsoft.com/office/drawing/2014/main" id="{A3E0AEA4-B142-BD61-799F-F3EFBD58143A}"/>
              </a:ext>
            </a:extLst>
          </p:cNvPr>
          <p:cNvSpPr/>
          <p:nvPr/>
        </p:nvSpPr>
        <p:spPr>
          <a:xfrm>
            <a:off x="7646625" y="2597520"/>
            <a:ext cx="1432061" cy="307777"/>
          </a:xfrm>
          <a:prstGeom prst="roundRect">
            <a:avLst/>
          </a:prstGeom>
          <a:noFill/>
          <a:ln w="25400">
            <a:solidFill>
              <a:srgbClr val="79BD1F"/>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ctr"/>
            <a:endParaRPr lang="da-DK" sz="1000" b="1" dirty="0" err="1">
              <a:solidFill>
                <a:schemeClr val="bg1"/>
              </a:solidFill>
            </a:endParaRPr>
          </a:p>
        </p:txBody>
      </p:sp>
      <p:cxnSp>
        <p:nvCxnSpPr>
          <p:cNvPr id="44" name="Elbow Connector 43">
            <a:extLst>
              <a:ext uri="{FF2B5EF4-FFF2-40B4-BE49-F238E27FC236}">
                <a16:creationId xmlns:a16="http://schemas.microsoft.com/office/drawing/2014/main" id="{6A337B8F-0D7D-0206-CFCD-6DEC789DC331}"/>
              </a:ext>
            </a:extLst>
          </p:cNvPr>
          <p:cNvCxnSpPr>
            <a:cxnSpLocks/>
          </p:cNvCxnSpPr>
          <p:nvPr/>
        </p:nvCxnSpPr>
        <p:spPr>
          <a:xfrm rot="10800000" flipH="1">
            <a:off x="9078686" y="811204"/>
            <a:ext cx="273037" cy="1949549"/>
          </a:xfrm>
          <a:prstGeom prst="bentConnector2">
            <a:avLst/>
          </a:prstGeom>
          <a:ln w="25400" cap="rnd">
            <a:solidFill>
              <a:srgbClr val="79BD1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8018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61D334-CCC7-BA42-9BD3-4BCBA6AE3B41}" type="slidenum">
              <a:rPr lang="en-US" smtClean="0"/>
              <a:pPr/>
              <a:t>12</a:t>
            </a:fld>
            <a:endParaRPr lang="en-US"/>
          </a:p>
        </p:txBody>
      </p:sp>
      <p:sp>
        <p:nvSpPr>
          <p:cNvPr id="17" name="Content Placeholder 4">
            <a:extLst>
              <a:ext uri="{FF2B5EF4-FFF2-40B4-BE49-F238E27FC236}">
                <a16:creationId xmlns:a16="http://schemas.microsoft.com/office/drawing/2014/main" id="{133EDDAF-FB59-D29E-D8A9-F7FDEBFF5E43}"/>
              </a:ext>
            </a:extLst>
          </p:cNvPr>
          <p:cNvSpPr txBox="1">
            <a:spLocks/>
          </p:cNvSpPr>
          <p:nvPr/>
        </p:nvSpPr>
        <p:spPr>
          <a:xfrm>
            <a:off x="549716" y="2245664"/>
            <a:ext cx="3619159" cy="2536944"/>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000" b="0" kern="1200">
                <a:solidFill>
                  <a:schemeClr val="tx1"/>
                </a:solidFill>
                <a:latin typeface="+mn-lt"/>
                <a:ea typeface="+mn-ea"/>
                <a:cs typeface="+mn-cs"/>
              </a:defRPr>
            </a:lvl1pPr>
            <a:lvl2pPr marL="99450" indent="-99450" algn="l" defTabSz="914400" rtl="0" eaLnBrk="1" latinLnBrk="0" hangingPunct="1">
              <a:lnSpc>
                <a:spcPct val="100000"/>
              </a:lnSpc>
              <a:spcBef>
                <a:spcPts val="0"/>
              </a:spcBef>
              <a:spcAft>
                <a:spcPts val="300"/>
              </a:spcAft>
              <a:buFont typeface="Arial" charset="0"/>
              <a:buChar char="•"/>
              <a:defRPr sz="1000" b="0" kern="1200">
                <a:solidFill>
                  <a:schemeClr val="tx2"/>
                </a:solidFill>
                <a:latin typeface="+mn-lt"/>
                <a:ea typeface="+mn-ea"/>
                <a:cs typeface="+mn-cs"/>
              </a:defRPr>
            </a:lvl2pPr>
            <a:lvl3pPr marL="0" indent="0" algn="l" defTabSz="914400" rtl="0" eaLnBrk="1" latinLnBrk="0" hangingPunct="1">
              <a:lnSpc>
                <a:spcPct val="100000"/>
              </a:lnSpc>
              <a:spcBef>
                <a:spcPts val="300"/>
              </a:spcBef>
              <a:spcAft>
                <a:spcPts val="900"/>
              </a:spcAft>
              <a:buFont typeface="Arial" panose="020B0604020202020204" pitchFamily="34" charset="0"/>
              <a:buNone/>
              <a:defRPr sz="1100" b="1" kern="1200">
                <a:solidFill>
                  <a:schemeClr val="accent1"/>
                </a:solidFill>
                <a:latin typeface="+mn-lt"/>
                <a:ea typeface="+mn-ea"/>
                <a:cs typeface="+mn-cs"/>
              </a:defRPr>
            </a:lvl3pPr>
            <a:lvl4pPr marL="0" indent="0" algn="l" defTabSz="914400" rtl="0" eaLnBrk="1" latinLnBrk="0" hangingPunct="1">
              <a:lnSpc>
                <a:spcPct val="100000"/>
              </a:lnSpc>
              <a:spcBef>
                <a:spcPts val="0"/>
              </a:spcBef>
              <a:spcAft>
                <a:spcPts val="900"/>
              </a:spcAft>
              <a:buFont typeface="Arial" panose="020B0604020202020204" pitchFamily="34" charset="0"/>
              <a:buNone/>
              <a:defRPr sz="1300" b="1" kern="1200">
                <a:solidFill>
                  <a:schemeClr val="accent2"/>
                </a:solidFill>
                <a:latin typeface="+mn-lt"/>
                <a:ea typeface="+mn-ea"/>
                <a:cs typeface="+mn-cs"/>
              </a:defRPr>
            </a:lvl4pPr>
            <a:lvl5pPr marL="0" indent="0" algn="l" defTabSz="914400" rtl="0" eaLnBrk="1" latinLnBrk="0" hangingPunct="1">
              <a:lnSpc>
                <a:spcPct val="100000"/>
              </a:lnSpc>
              <a:spcBef>
                <a:spcPts val="0"/>
              </a:spcBef>
              <a:spcAft>
                <a:spcPts val="1200"/>
              </a:spcAft>
              <a:buClr>
                <a:schemeClr val="accent2"/>
              </a:buClr>
              <a:buFont typeface="Arial" charset="0"/>
              <a:buNone/>
              <a:defRPr sz="1700" b="1"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dirty="0">
              <a:solidFill>
                <a:srgbClr val="F1F9EA"/>
              </a:solidFill>
              <a:latin typeface="Greycliff CF" pitchFamily="2" charset="0"/>
            </a:endParaRPr>
          </a:p>
          <a:p>
            <a:endParaRPr lang="en-US" sz="1200" dirty="0">
              <a:solidFill>
                <a:srgbClr val="F1F9EA"/>
              </a:solidFill>
              <a:latin typeface="Greycliff CF" pitchFamily="2" charset="0"/>
            </a:endParaRPr>
          </a:p>
        </p:txBody>
      </p:sp>
      <p:sp>
        <p:nvSpPr>
          <p:cNvPr id="18" name="Content Placeholder 4">
            <a:extLst>
              <a:ext uri="{FF2B5EF4-FFF2-40B4-BE49-F238E27FC236}">
                <a16:creationId xmlns:a16="http://schemas.microsoft.com/office/drawing/2014/main" id="{D7E71A2B-B2B6-F07C-6DA8-8C0524D07A8D}"/>
              </a:ext>
            </a:extLst>
          </p:cNvPr>
          <p:cNvSpPr txBox="1">
            <a:spLocks/>
          </p:cNvSpPr>
          <p:nvPr/>
        </p:nvSpPr>
        <p:spPr>
          <a:xfrm>
            <a:off x="549716" y="2538682"/>
            <a:ext cx="3901171" cy="2536944"/>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000" b="0" kern="1200">
                <a:solidFill>
                  <a:schemeClr val="tx1"/>
                </a:solidFill>
                <a:latin typeface="+mn-lt"/>
                <a:ea typeface="+mn-ea"/>
                <a:cs typeface="+mn-cs"/>
              </a:defRPr>
            </a:lvl1pPr>
            <a:lvl2pPr marL="99450" indent="-99450" algn="l" defTabSz="914400" rtl="0" eaLnBrk="1" latinLnBrk="0" hangingPunct="1">
              <a:lnSpc>
                <a:spcPct val="100000"/>
              </a:lnSpc>
              <a:spcBef>
                <a:spcPts val="0"/>
              </a:spcBef>
              <a:spcAft>
                <a:spcPts val="300"/>
              </a:spcAft>
              <a:buFont typeface="Arial" charset="0"/>
              <a:buChar char="•"/>
              <a:defRPr sz="1000" b="0" kern="1200">
                <a:solidFill>
                  <a:schemeClr val="tx2"/>
                </a:solidFill>
                <a:latin typeface="+mn-lt"/>
                <a:ea typeface="+mn-ea"/>
                <a:cs typeface="+mn-cs"/>
              </a:defRPr>
            </a:lvl2pPr>
            <a:lvl3pPr marL="0" indent="0" algn="l" defTabSz="914400" rtl="0" eaLnBrk="1" latinLnBrk="0" hangingPunct="1">
              <a:lnSpc>
                <a:spcPct val="100000"/>
              </a:lnSpc>
              <a:spcBef>
                <a:spcPts val="300"/>
              </a:spcBef>
              <a:spcAft>
                <a:spcPts val="900"/>
              </a:spcAft>
              <a:buFont typeface="Arial" panose="020B0604020202020204" pitchFamily="34" charset="0"/>
              <a:buNone/>
              <a:defRPr sz="1100" b="1" kern="1200">
                <a:solidFill>
                  <a:schemeClr val="accent1"/>
                </a:solidFill>
                <a:latin typeface="+mn-lt"/>
                <a:ea typeface="+mn-ea"/>
                <a:cs typeface="+mn-cs"/>
              </a:defRPr>
            </a:lvl3pPr>
            <a:lvl4pPr marL="0" indent="0" algn="l" defTabSz="914400" rtl="0" eaLnBrk="1" latinLnBrk="0" hangingPunct="1">
              <a:lnSpc>
                <a:spcPct val="100000"/>
              </a:lnSpc>
              <a:spcBef>
                <a:spcPts val="0"/>
              </a:spcBef>
              <a:spcAft>
                <a:spcPts val="900"/>
              </a:spcAft>
              <a:buFont typeface="Arial" panose="020B0604020202020204" pitchFamily="34" charset="0"/>
              <a:buNone/>
              <a:defRPr sz="1300" b="1" kern="1200">
                <a:solidFill>
                  <a:schemeClr val="accent2"/>
                </a:solidFill>
                <a:latin typeface="+mn-lt"/>
                <a:ea typeface="+mn-ea"/>
                <a:cs typeface="+mn-cs"/>
              </a:defRPr>
            </a:lvl4pPr>
            <a:lvl5pPr marL="0" indent="0" algn="l" defTabSz="914400" rtl="0" eaLnBrk="1" latinLnBrk="0" hangingPunct="1">
              <a:lnSpc>
                <a:spcPct val="100000"/>
              </a:lnSpc>
              <a:spcBef>
                <a:spcPts val="0"/>
              </a:spcBef>
              <a:spcAft>
                <a:spcPts val="1200"/>
              </a:spcAft>
              <a:buClr>
                <a:schemeClr val="accent2"/>
              </a:buClr>
              <a:buFont typeface="Arial" charset="0"/>
              <a:buNone/>
              <a:defRPr sz="1700" b="1"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1300" dirty="0">
                <a:solidFill>
                  <a:srgbClr val="F1F9EA"/>
                </a:solidFill>
                <a:latin typeface="Greycliff CF" pitchFamily="2" charset="0"/>
              </a:rPr>
              <a:t>Her finder du seneste reviderede udgave af træpolitikken.</a:t>
            </a:r>
            <a:endParaRPr lang="da-DK" sz="1200" dirty="0">
              <a:solidFill>
                <a:srgbClr val="F1F9EA"/>
              </a:solidFill>
              <a:latin typeface="Greycliff CF" pitchFamily="2" charset="0"/>
            </a:endParaRPr>
          </a:p>
          <a:p>
            <a:endParaRPr lang="en-US" sz="1200" dirty="0">
              <a:solidFill>
                <a:srgbClr val="F1F9EA"/>
              </a:solidFill>
              <a:latin typeface="Greycliff CF" pitchFamily="2" charset="0"/>
            </a:endParaRPr>
          </a:p>
          <a:p>
            <a:endParaRPr lang="en-US" sz="1200" dirty="0">
              <a:solidFill>
                <a:srgbClr val="F1F9EA"/>
              </a:solidFill>
              <a:latin typeface="Greycliff CF" pitchFamily="2" charset="0"/>
            </a:endParaRPr>
          </a:p>
        </p:txBody>
      </p:sp>
      <p:sp>
        <p:nvSpPr>
          <p:cNvPr id="28" name="Content Placeholder 5">
            <a:extLst>
              <a:ext uri="{FF2B5EF4-FFF2-40B4-BE49-F238E27FC236}">
                <a16:creationId xmlns:a16="http://schemas.microsoft.com/office/drawing/2014/main" id="{17BE7C1A-D88B-F464-EC41-CF441FB2A786}"/>
              </a:ext>
            </a:extLst>
          </p:cNvPr>
          <p:cNvSpPr txBox="1">
            <a:spLocks/>
          </p:cNvSpPr>
          <p:nvPr/>
        </p:nvSpPr>
        <p:spPr>
          <a:xfrm>
            <a:off x="549718" y="-1"/>
            <a:ext cx="1914267" cy="1446263"/>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000" b="0" kern="1200">
                <a:solidFill>
                  <a:schemeClr val="tx1"/>
                </a:solidFill>
                <a:latin typeface="+mn-lt"/>
                <a:ea typeface="+mn-ea"/>
                <a:cs typeface="+mn-cs"/>
              </a:defRPr>
            </a:lvl1pPr>
            <a:lvl2pPr marL="99450" indent="-99450" algn="l" defTabSz="914400" rtl="0" eaLnBrk="1" latinLnBrk="0" hangingPunct="1">
              <a:lnSpc>
                <a:spcPct val="100000"/>
              </a:lnSpc>
              <a:spcBef>
                <a:spcPts val="0"/>
              </a:spcBef>
              <a:spcAft>
                <a:spcPts val="300"/>
              </a:spcAft>
              <a:buFont typeface="Arial" charset="0"/>
              <a:buChar char="•"/>
              <a:defRPr sz="1000" b="0" kern="1200">
                <a:solidFill>
                  <a:schemeClr val="tx2"/>
                </a:solidFill>
                <a:latin typeface="+mn-lt"/>
                <a:ea typeface="+mn-ea"/>
                <a:cs typeface="+mn-cs"/>
              </a:defRPr>
            </a:lvl2pPr>
            <a:lvl3pPr marL="0" indent="0" algn="l" defTabSz="914400" rtl="0" eaLnBrk="1" latinLnBrk="0" hangingPunct="1">
              <a:lnSpc>
                <a:spcPct val="100000"/>
              </a:lnSpc>
              <a:spcBef>
                <a:spcPts val="300"/>
              </a:spcBef>
              <a:spcAft>
                <a:spcPts val="900"/>
              </a:spcAft>
              <a:buFont typeface="Arial" panose="020B0604020202020204" pitchFamily="34" charset="0"/>
              <a:buNone/>
              <a:defRPr sz="1100" b="1" kern="1200">
                <a:solidFill>
                  <a:schemeClr val="accent1"/>
                </a:solidFill>
                <a:latin typeface="+mn-lt"/>
                <a:ea typeface="+mn-ea"/>
                <a:cs typeface="+mn-cs"/>
              </a:defRPr>
            </a:lvl3pPr>
            <a:lvl4pPr marL="0" indent="0" algn="l" defTabSz="914400" rtl="0" eaLnBrk="1" latinLnBrk="0" hangingPunct="1">
              <a:lnSpc>
                <a:spcPct val="100000"/>
              </a:lnSpc>
              <a:spcBef>
                <a:spcPts val="0"/>
              </a:spcBef>
              <a:spcAft>
                <a:spcPts val="900"/>
              </a:spcAft>
              <a:buFont typeface="Arial" panose="020B0604020202020204" pitchFamily="34" charset="0"/>
              <a:buNone/>
              <a:defRPr sz="1300" b="1" kern="1200">
                <a:solidFill>
                  <a:schemeClr val="accent2"/>
                </a:solidFill>
                <a:latin typeface="+mn-lt"/>
                <a:ea typeface="+mn-ea"/>
                <a:cs typeface="+mn-cs"/>
              </a:defRPr>
            </a:lvl4pPr>
            <a:lvl5pPr marL="0" indent="0" algn="l" defTabSz="914400" rtl="0" eaLnBrk="1" latinLnBrk="0" hangingPunct="1">
              <a:lnSpc>
                <a:spcPct val="100000"/>
              </a:lnSpc>
              <a:spcBef>
                <a:spcPts val="0"/>
              </a:spcBef>
              <a:spcAft>
                <a:spcPts val="1200"/>
              </a:spcAft>
              <a:buClr>
                <a:schemeClr val="accent2"/>
              </a:buClr>
              <a:buFont typeface="Arial" charset="0"/>
              <a:buNone/>
              <a:defRPr sz="1700" b="1"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500" dirty="0">
                <a:solidFill>
                  <a:srgbClr val="F1F9EA"/>
                </a:solidFill>
                <a:latin typeface="Greycliff CF Heavy" pitchFamily="2" charset="0"/>
              </a:rPr>
              <a:t>2</a:t>
            </a:r>
          </a:p>
        </p:txBody>
      </p:sp>
      <p:sp>
        <p:nvSpPr>
          <p:cNvPr id="29" name="Title 3">
            <a:extLst>
              <a:ext uri="{FF2B5EF4-FFF2-40B4-BE49-F238E27FC236}">
                <a16:creationId xmlns:a16="http://schemas.microsoft.com/office/drawing/2014/main" id="{43C15979-10EA-37A2-A930-F70E21EB79DC}"/>
              </a:ext>
            </a:extLst>
          </p:cNvPr>
          <p:cNvSpPr>
            <a:spLocks noGrp="1"/>
          </p:cNvSpPr>
          <p:nvPr>
            <p:ph type="title"/>
          </p:nvPr>
        </p:nvSpPr>
        <p:spPr>
          <a:xfrm>
            <a:off x="549716" y="1450520"/>
            <a:ext cx="4275043" cy="771866"/>
          </a:xfrm>
        </p:spPr>
        <p:txBody>
          <a:bodyPr/>
          <a:lstStyle/>
          <a:p>
            <a:r>
              <a:rPr lang="da-DK" dirty="0">
                <a:solidFill>
                  <a:srgbClr val="F1F9EA"/>
                </a:solidFill>
                <a:latin typeface="Greycliff CF" pitchFamily="2" charset="0"/>
              </a:rPr>
              <a:t>Træpolitik for </a:t>
            </a:r>
            <a:br>
              <a:rPr lang="da-DK" dirty="0">
                <a:solidFill>
                  <a:srgbClr val="F1F9EA"/>
                </a:solidFill>
                <a:latin typeface="Greycliff CF" pitchFamily="2" charset="0"/>
              </a:rPr>
            </a:br>
            <a:r>
              <a:rPr lang="da-DK" dirty="0">
                <a:solidFill>
                  <a:srgbClr val="F1F9EA"/>
                </a:solidFill>
                <a:latin typeface="Greycliff CF" pitchFamily="2" charset="0"/>
              </a:rPr>
              <a:t>[NAVN]</a:t>
            </a:r>
            <a:endParaRPr lang="en-US" dirty="0">
              <a:solidFill>
                <a:srgbClr val="F1F9EA"/>
              </a:solidFill>
              <a:latin typeface="Greycliff CF" pitchFamily="2" charset="0"/>
            </a:endParaRPr>
          </a:p>
        </p:txBody>
      </p:sp>
      <p:sp>
        <p:nvSpPr>
          <p:cNvPr id="30" name="Rectangle 20">
            <a:extLst>
              <a:ext uri="{FF2B5EF4-FFF2-40B4-BE49-F238E27FC236}">
                <a16:creationId xmlns:a16="http://schemas.microsoft.com/office/drawing/2014/main" id="{A5273DB7-2D68-81AA-7E12-0C06DFFA8E59}"/>
              </a:ext>
            </a:extLst>
          </p:cNvPr>
          <p:cNvSpPr/>
          <p:nvPr/>
        </p:nvSpPr>
        <p:spPr>
          <a:xfrm>
            <a:off x="0" y="1549896"/>
            <a:ext cx="192947" cy="695768"/>
          </a:xfrm>
          <a:prstGeom prst="rect">
            <a:avLst/>
          </a:prstGeom>
          <a:solidFill>
            <a:srgbClr val="F1F9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F9EA"/>
              </a:solidFill>
            </a:endParaRPr>
          </a:p>
        </p:txBody>
      </p:sp>
      <p:sp>
        <p:nvSpPr>
          <p:cNvPr id="2" name="Footer Placeholder 3">
            <a:extLst>
              <a:ext uri="{FF2B5EF4-FFF2-40B4-BE49-F238E27FC236}">
                <a16:creationId xmlns:a16="http://schemas.microsoft.com/office/drawing/2014/main" id="{F3B4C7B9-36DA-A406-13E9-313A00C33C59}"/>
              </a:ext>
            </a:extLst>
          </p:cNvPr>
          <p:cNvSpPr>
            <a:spLocks noGrp="1"/>
          </p:cNvSpPr>
          <p:nvPr>
            <p:ph type="ftr" sz="quarter" idx="11"/>
          </p:nvPr>
        </p:nvSpPr>
        <p:spPr>
          <a:xfrm>
            <a:off x="549718" y="6527092"/>
            <a:ext cx="4403282" cy="220617"/>
          </a:xfrm>
        </p:spPr>
        <p:txBody>
          <a:bodyPr/>
          <a:lstStyle>
            <a:lvl1pPr>
              <a:defRPr>
                <a:solidFill>
                  <a:schemeClr val="bg2"/>
                </a:solidFill>
              </a:defRPr>
            </a:lvl1pPr>
          </a:lstStyle>
          <a:p>
            <a:r>
              <a:rPr lang="da-DK" b="0" i="0" dirty="0">
                <a:solidFill>
                  <a:srgbClr val="F1F9EA"/>
                </a:solidFill>
                <a:latin typeface="Greycliff CF" pitchFamily="2" charset="0"/>
              </a:rPr>
              <a:t>Guide til ansvarligt træ i byggeri for almene boligorganisationer / FSC</a:t>
            </a:r>
            <a:r>
              <a:rPr lang="da-DK" b="0" i="0" baseline="30000" dirty="0">
                <a:solidFill>
                  <a:srgbClr val="F1F9EA"/>
                </a:solidFill>
                <a:latin typeface="Greycliff CF" pitchFamily="2" charset="0"/>
              </a:rPr>
              <a:t>® </a:t>
            </a:r>
            <a:r>
              <a:rPr lang="da-DK" b="0" i="0" dirty="0">
                <a:solidFill>
                  <a:srgbClr val="F1F9EA"/>
                </a:solidFill>
                <a:latin typeface="Greycliff CF" pitchFamily="2" charset="0"/>
              </a:rPr>
              <a:t>Danmark</a:t>
            </a:r>
            <a:endParaRPr lang="da-DK" b="0" i="0" dirty="0">
              <a:solidFill>
                <a:srgbClr val="F1F9EA"/>
              </a:solidFill>
              <a:highlight>
                <a:srgbClr val="FFFF00"/>
              </a:highlight>
              <a:latin typeface="Greycliff CF" pitchFamily="2" charset="0"/>
            </a:endParaRPr>
          </a:p>
        </p:txBody>
      </p:sp>
    </p:spTree>
    <p:extLst>
      <p:ext uri="{BB962C8B-B14F-4D97-AF65-F5344CB8AC3E}">
        <p14:creationId xmlns:p14="http://schemas.microsoft.com/office/powerpoint/2010/main" val="2527399131"/>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49715" y="298764"/>
            <a:ext cx="9005345" cy="466863"/>
          </a:xfrm>
        </p:spPr>
        <p:txBody>
          <a:bodyPr/>
          <a:lstStyle/>
          <a:p>
            <a:r>
              <a:rPr lang="da-DK" dirty="0">
                <a:latin typeface="Greycliff CF" pitchFamily="2" charset="0"/>
              </a:rPr>
              <a:t>Træpolitik for [NAVN]</a:t>
            </a:r>
          </a:p>
        </p:txBody>
      </p:sp>
      <p:sp>
        <p:nvSpPr>
          <p:cNvPr id="4" name="Slide Number Placeholder 3"/>
          <p:cNvSpPr>
            <a:spLocks noGrp="1"/>
          </p:cNvSpPr>
          <p:nvPr>
            <p:ph type="sldNum" sz="quarter" idx="12"/>
          </p:nvPr>
        </p:nvSpPr>
        <p:spPr/>
        <p:txBody>
          <a:bodyPr/>
          <a:lstStyle/>
          <a:p>
            <a:fld id="{6861D334-CCC7-BA42-9BD3-4BCBA6AE3B41}" type="slidenum">
              <a:rPr lang="da-DK" smtClean="0"/>
              <a:t>13</a:t>
            </a:fld>
            <a:endParaRPr lang="da-DK"/>
          </a:p>
        </p:txBody>
      </p:sp>
      <p:sp>
        <p:nvSpPr>
          <p:cNvPr id="8" name="Content Placeholder 7"/>
          <p:cNvSpPr>
            <a:spLocks noGrp="1"/>
          </p:cNvSpPr>
          <p:nvPr>
            <p:ph sz="quarter" idx="14"/>
          </p:nvPr>
        </p:nvSpPr>
        <p:spPr>
          <a:xfrm>
            <a:off x="549613" y="684078"/>
            <a:ext cx="9005447" cy="515657"/>
          </a:xfrm>
        </p:spPr>
        <p:txBody>
          <a:bodyPr/>
          <a:lstStyle/>
          <a:p>
            <a:r>
              <a:rPr lang="da-DK" b="0" dirty="0">
                <a:solidFill>
                  <a:srgbClr val="285C4D"/>
                </a:solidFill>
                <a:latin typeface="Greycliff CF" pitchFamily="2" charset="0"/>
              </a:rPr>
              <a:t>Revideret januar 2025</a:t>
            </a:r>
          </a:p>
          <a:p>
            <a:endParaRPr lang="da-DK" dirty="0"/>
          </a:p>
        </p:txBody>
      </p:sp>
      <p:pic>
        <p:nvPicPr>
          <p:cNvPr id="5" name="Picture 4">
            <a:extLst>
              <a:ext uri="{FF2B5EF4-FFF2-40B4-BE49-F238E27FC236}">
                <a16:creationId xmlns:a16="http://schemas.microsoft.com/office/drawing/2014/main" id="{EF3E15A4-8F13-A7BC-766E-1EFA01AE4831}"/>
              </a:ext>
            </a:extLst>
          </p:cNvPr>
          <p:cNvPicPr>
            <a:picLocks noChangeAspect="1"/>
          </p:cNvPicPr>
          <p:nvPr/>
        </p:nvPicPr>
        <p:blipFill>
          <a:blip r:embed="rId4"/>
          <a:srcRect/>
          <a:stretch/>
        </p:blipFill>
        <p:spPr>
          <a:xfrm>
            <a:off x="650761" y="1291905"/>
            <a:ext cx="3476621" cy="4919858"/>
          </a:xfrm>
          <a:prstGeom prst="rect">
            <a:avLst/>
          </a:prstGeom>
          <a:ln>
            <a:solidFill>
              <a:schemeClr val="accent1"/>
            </a:solidFill>
          </a:ln>
        </p:spPr>
      </p:pic>
    </p:spTree>
    <p:extLst>
      <p:ext uri="{BB962C8B-B14F-4D97-AF65-F5344CB8AC3E}">
        <p14:creationId xmlns:p14="http://schemas.microsoft.com/office/powerpoint/2010/main" val="1538503877"/>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7426878" y="6527092"/>
            <a:ext cx="2128183" cy="172492"/>
          </a:xfrm>
        </p:spPr>
        <p:txBody>
          <a:bodyPr/>
          <a:lstStyle/>
          <a:p>
            <a:fld id="{6861D334-CCC7-BA42-9BD3-4BCBA6AE3B41}" type="slidenum">
              <a:rPr lang="en-US" smtClean="0"/>
              <a:pPr/>
              <a:t>14</a:t>
            </a:fld>
            <a:endParaRPr lang="en-US"/>
          </a:p>
        </p:txBody>
      </p:sp>
      <p:sp>
        <p:nvSpPr>
          <p:cNvPr id="19" name="Rectangle 18"/>
          <p:cNvSpPr/>
          <p:nvPr/>
        </p:nvSpPr>
        <p:spPr>
          <a:xfrm>
            <a:off x="0" y="1549896"/>
            <a:ext cx="192947" cy="695768"/>
          </a:xfrm>
          <a:prstGeom prst="rect">
            <a:avLst/>
          </a:prstGeom>
          <a:solidFill>
            <a:srgbClr val="F1F9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5">
            <a:extLst>
              <a:ext uri="{FF2B5EF4-FFF2-40B4-BE49-F238E27FC236}">
                <a16:creationId xmlns:a16="http://schemas.microsoft.com/office/drawing/2014/main" id="{6F1C19F2-8F0C-F64E-A86A-196F5B4A712C}"/>
              </a:ext>
            </a:extLst>
          </p:cNvPr>
          <p:cNvSpPr>
            <a:spLocks noGrp="1"/>
          </p:cNvSpPr>
          <p:nvPr>
            <p:ph sz="quarter" idx="4294967295"/>
          </p:nvPr>
        </p:nvSpPr>
        <p:spPr>
          <a:xfrm>
            <a:off x="549718" y="0"/>
            <a:ext cx="1914267" cy="1446263"/>
          </a:xfrm>
        </p:spPr>
        <p:txBody>
          <a:bodyPr>
            <a:noAutofit/>
          </a:bodyPr>
          <a:lstStyle/>
          <a:p>
            <a:r>
              <a:rPr lang="en-US" sz="10500" dirty="0">
                <a:solidFill>
                  <a:srgbClr val="F1F9EA"/>
                </a:solidFill>
                <a:latin typeface="Greycliff CF Heavy" pitchFamily="2" charset="0"/>
              </a:rPr>
              <a:t>3</a:t>
            </a:r>
          </a:p>
        </p:txBody>
      </p:sp>
      <p:sp>
        <p:nvSpPr>
          <p:cNvPr id="11" name="Title 3">
            <a:extLst>
              <a:ext uri="{FF2B5EF4-FFF2-40B4-BE49-F238E27FC236}">
                <a16:creationId xmlns:a16="http://schemas.microsoft.com/office/drawing/2014/main" id="{0B1D4823-BAD5-0841-BCAF-D7AF5E835112}"/>
              </a:ext>
            </a:extLst>
          </p:cNvPr>
          <p:cNvSpPr txBox="1">
            <a:spLocks/>
          </p:cNvSpPr>
          <p:nvPr/>
        </p:nvSpPr>
        <p:spPr>
          <a:xfrm>
            <a:off x="549718" y="1549896"/>
            <a:ext cx="4032330" cy="824865"/>
          </a:xfrm>
          <a:prstGeom prst="rect">
            <a:avLst/>
          </a:prstGeom>
        </p:spPr>
        <p:txBody>
          <a:bodyPr vert="horz" lIns="0" tIns="0" rIns="91440" bIns="45720" rtlCol="0" anchor="t" anchorCtr="0">
            <a:noAutofit/>
          </a:bodyPr>
          <a:lstStyle>
            <a:lvl1pPr marL="0" indent="0" algn="l" defTabSz="914400" rtl="0" eaLnBrk="1" latinLnBrk="0" hangingPunct="1">
              <a:lnSpc>
                <a:spcPct val="100000"/>
              </a:lnSpc>
              <a:spcBef>
                <a:spcPct val="0"/>
              </a:spcBef>
              <a:buClr>
                <a:schemeClr val="accent2"/>
              </a:buClr>
              <a:buFontTx/>
              <a:buNone/>
              <a:tabLst>
                <a:tab pos="392113" algn="l"/>
              </a:tabLst>
              <a:defRPr sz="2800" b="1" kern="1200">
                <a:solidFill>
                  <a:schemeClr val="bg2"/>
                </a:solidFill>
                <a:latin typeface="+mj-lt"/>
                <a:ea typeface="+mj-ea"/>
                <a:cs typeface="+mj-cs"/>
              </a:defRPr>
            </a:lvl1pPr>
          </a:lstStyle>
          <a:p>
            <a:r>
              <a:rPr lang="da-DK">
                <a:solidFill>
                  <a:srgbClr val="F1F9EA"/>
                </a:solidFill>
                <a:latin typeface="Greycliff CF" pitchFamily="2" charset="0"/>
              </a:rPr>
              <a:t>Vejledning</a:t>
            </a:r>
            <a:r>
              <a:rPr lang="da-DK" dirty="0">
                <a:solidFill>
                  <a:srgbClr val="F1F9EA"/>
                </a:solidFill>
                <a:latin typeface="Greycliff CF" pitchFamily="2" charset="0"/>
              </a:rPr>
              <a:t> og links</a:t>
            </a:r>
            <a:endParaRPr lang="en-US" dirty="0">
              <a:solidFill>
                <a:srgbClr val="F1F9EA"/>
              </a:solidFill>
              <a:latin typeface="Greycliff CF" pitchFamily="2" charset="0"/>
            </a:endParaRPr>
          </a:p>
        </p:txBody>
      </p:sp>
      <p:sp>
        <p:nvSpPr>
          <p:cNvPr id="2" name="Content Placeholder 4">
            <a:extLst>
              <a:ext uri="{FF2B5EF4-FFF2-40B4-BE49-F238E27FC236}">
                <a16:creationId xmlns:a16="http://schemas.microsoft.com/office/drawing/2014/main" id="{55AD1190-EFAF-EF77-2F3B-990C009EEC59}"/>
              </a:ext>
            </a:extLst>
          </p:cNvPr>
          <p:cNvSpPr txBox="1">
            <a:spLocks/>
          </p:cNvSpPr>
          <p:nvPr/>
        </p:nvSpPr>
        <p:spPr>
          <a:xfrm>
            <a:off x="549716" y="2538682"/>
            <a:ext cx="3901171" cy="2536944"/>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000" b="0" kern="1200">
                <a:solidFill>
                  <a:schemeClr val="tx1"/>
                </a:solidFill>
                <a:latin typeface="+mn-lt"/>
                <a:ea typeface="+mn-ea"/>
                <a:cs typeface="+mn-cs"/>
              </a:defRPr>
            </a:lvl1pPr>
            <a:lvl2pPr marL="99450" indent="-99450" algn="l" defTabSz="914400" rtl="0" eaLnBrk="1" latinLnBrk="0" hangingPunct="1">
              <a:lnSpc>
                <a:spcPct val="100000"/>
              </a:lnSpc>
              <a:spcBef>
                <a:spcPts val="0"/>
              </a:spcBef>
              <a:spcAft>
                <a:spcPts val="300"/>
              </a:spcAft>
              <a:buFont typeface="Arial" charset="0"/>
              <a:buChar char="•"/>
              <a:defRPr sz="1000" b="0" kern="1200">
                <a:solidFill>
                  <a:schemeClr val="tx2"/>
                </a:solidFill>
                <a:latin typeface="+mn-lt"/>
                <a:ea typeface="+mn-ea"/>
                <a:cs typeface="+mn-cs"/>
              </a:defRPr>
            </a:lvl2pPr>
            <a:lvl3pPr marL="0" indent="0" algn="l" defTabSz="914400" rtl="0" eaLnBrk="1" latinLnBrk="0" hangingPunct="1">
              <a:lnSpc>
                <a:spcPct val="100000"/>
              </a:lnSpc>
              <a:spcBef>
                <a:spcPts val="300"/>
              </a:spcBef>
              <a:spcAft>
                <a:spcPts val="900"/>
              </a:spcAft>
              <a:buFont typeface="Arial" panose="020B0604020202020204" pitchFamily="34" charset="0"/>
              <a:buNone/>
              <a:defRPr sz="1100" b="1" kern="1200">
                <a:solidFill>
                  <a:schemeClr val="accent1"/>
                </a:solidFill>
                <a:latin typeface="+mn-lt"/>
                <a:ea typeface="+mn-ea"/>
                <a:cs typeface="+mn-cs"/>
              </a:defRPr>
            </a:lvl3pPr>
            <a:lvl4pPr marL="0" indent="0" algn="l" defTabSz="914400" rtl="0" eaLnBrk="1" latinLnBrk="0" hangingPunct="1">
              <a:lnSpc>
                <a:spcPct val="100000"/>
              </a:lnSpc>
              <a:spcBef>
                <a:spcPts val="0"/>
              </a:spcBef>
              <a:spcAft>
                <a:spcPts val="900"/>
              </a:spcAft>
              <a:buFont typeface="Arial" panose="020B0604020202020204" pitchFamily="34" charset="0"/>
              <a:buNone/>
              <a:defRPr sz="1300" b="1" kern="1200">
                <a:solidFill>
                  <a:schemeClr val="accent2"/>
                </a:solidFill>
                <a:latin typeface="+mn-lt"/>
                <a:ea typeface="+mn-ea"/>
                <a:cs typeface="+mn-cs"/>
              </a:defRPr>
            </a:lvl4pPr>
            <a:lvl5pPr marL="0" indent="0" algn="l" defTabSz="914400" rtl="0" eaLnBrk="1" latinLnBrk="0" hangingPunct="1">
              <a:lnSpc>
                <a:spcPct val="100000"/>
              </a:lnSpc>
              <a:spcBef>
                <a:spcPts val="0"/>
              </a:spcBef>
              <a:spcAft>
                <a:spcPts val="1200"/>
              </a:spcAft>
              <a:buClr>
                <a:schemeClr val="accent2"/>
              </a:buClr>
              <a:buFont typeface="Arial" charset="0"/>
              <a:buNone/>
              <a:defRPr sz="1700" b="1"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1300" dirty="0">
                <a:solidFill>
                  <a:srgbClr val="F1F9EA"/>
                </a:solidFill>
                <a:latin typeface="Greycliff CF" pitchFamily="2" charset="0"/>
              </a:rPr>
              <a:t>Her finder du relevant hjælp og vejledning til, </a:t>
            </a:r>
            <a:r>
              <a:rPr lang="da-DK" sz="1300">
                <a:solidFill>
                  <a:srgbClr val="F1F9EA"/>
                </a:solidFill>
                <a:latin typeface="Greycliff CF" pitchFamily="2" charset="0"/>
              </a:rPr>
              <a:t>hvordan træpolitikken realiseres og</a:t>
            </a:r>
            <a:r>
              <a:rPr lang="da-DK" sz="1300" dirty="0">
                <a:solidFill>
                  <a:srgbClr val="F1F9EA"/>
                </a:solidFill>
                <a:latin typeface="Greycliff CF" pitchFamily="2" charset="0"/>
              </a:rPr>
              <a:t> information om FSC-mærket.</a:t>
            </a:r>
            <a:endParaRPr lang="da-DK" sz="1200" dirty="0">
              <a:solidFill>
                <a:srgbClr val="F1F9EA"/>
              </a:solidFill>
              <a:latin typeface="Greycliff CF" pitchFamily="2" charset="0"/>
            </a:endParaRPr>
          </a:p>
          <a:p>
            <a:endParaRPr lang="en-US" sz="1200" dirty="0">
              <a:solidFill>
                <a:srgbClr val="F1F9EA"/>
              </a:solidFill>
              <a:latin typeface="Greycliff CF" pitchFamily="2" charset="0"/>
            </a:endParaRPr>
          </a:p>
          <a:p>
            <a:endParaRPr lang="en-US" sz="1200" dirty="0">
              <a:solidFill>
                <a:srgbClr val="F1F9EA"/>
              </a:solidFill>
              <a:latin typeface="Greycliff CF" pitchFamily="2" charset="0"/>
            </a:endParaRPr>
          </a:p>
        </p:txBody>
      </p:sp>
    </p:spTree>
    <p:extLst>
      <p:ext uri="{BB962C8B-B14F-4D97-AF65-F5344CB8AC3E}">
        <p14:creationId xmlns:p14="http://schemas.microsoft.com/office/powerpoint/2010/main" val="475620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hlinkClick r:id="rId3"/>
            <a:extLst>
              <a:ext uri="{FF2B5EF4-FFF2-40B4-BE49-F238E27FC236}">
                <a16:creationId xmlns:a16="http://schemas.microsoft.com/office/drawing/2014/main" id="{B7755676-1737-B6F9-8C3B-034DBE1EF64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489528" y="2035940"/>
            <a:ext cx="2192384" cy="14615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idx="4294967295"/>
          </p:nvPr>
        </p:nvSpPr>
        <p:spPr>
          <a:xfrm>
            <a:off x="549715" y="298764"/>
            <a:ext cx="9005345" cy="466863"/>
          </a:xfrm>
        </p:spPr>
        <p:txBody>
          <a:bodyPr/>
          <a:lstStyle/>
          <a:p>
            <a:r>
              <a:rPr lang="da-DK">
                <a:latin typeface="Greycliff CF" pitchFamily="2" charset="0"/>
              </a:rPr>
              <a:t>Vejledning</a:t>
            </a:r>
            <a:r>
              <a:rPr lang="da-DK" dirty="0">
                <a:latin typeface="Greycliff CF" pitchFamily="2" charset="0"/>
              </a:rPr>
              <a:t> og links</a:t>
            </a:r>
          </a:p>
        </p:txBody>
      </p:sp>
      <p:sp>
        <p:nvSpPr>
          <p:cNvPr id="4" name="Slide Number Placeholder 3"/>
          <p:cNvSpPr>
            <a:spLocks noGrp="1"/>
          </p:cNvSpPr>
          <p:nvPr>
            <p:ph type="sldNum" sz="quarter" idx="12"/>
          </p:nvPr>
        </p:nvSpPr>
        <p:spPr/>
        <p:txBody>
          <a:bodyPr/>
          <a:lstStyle/>
          <a:p>
            <a:fld id="{6861D334-CCC7-BA42-9BD3-4BCBA6AE3B41}" type="slidenum">
              <a:rPr lang="da-DK" smtClean="0"/>
              <a:t>15</a:t>
            </a:fld>
            <a:endParaRPr lang="da-DK"/>
          </a:p>
        </p:txBody>
      </p:sp>
      <p:sp>
        <p:nvSpPr>
          <p:cNvPr id="8" name="Content Placeholder 7"/>
          <p:cNvSpPr>
            <a:spLocks noGrp="1"/>
          </p:cNvSpPr>
          <p:nvPr>
            <p:ph sz="quarter" idx="14"/>
          </p:nvPr>
        </p:nvSpPr>
        <p:spPr>
          <a:xfrm>
            <a:off x="549613" y="684078"/>
            <a:ext cx="9005447" cy="515657"/>
          </a:xfrm>
        </p:spPr>
        <p:txBody>
          <a:bodyPr/>
          <a:lstStyle/>
          <a:p>
            <a:r>
              <a:rPr lang="da-DK" b="0" dirty="0">
                <a:solidFill>
                  <a:srgbClr val="285C4D"/>
                </a:solidFill>
                <a:latin typeface="Greycliff CF" pitchFamily="2" charset="0"/>
              </a:rPr>
              <a:t>Revideret </a:t>
            </a:r>
            <a:r>
              <a:rPr lang="da-DK" b="0">
                <a:solidFill>
                  <a:srgbClr val="285C4D"/>
                </a:solidFill>
                <a:latin typeface="Greycliff CF" pitchFamily="2" charset="0"/>
              </a:rPr>
              <a:t>januar 2025.</a:t>
            </a:r>
            <a:endParaRPr lang="da-DK" b="0" dirty="0">
              <a:solidFill>
                <a:srgbClr val="285C4D"/>
              </a:solidFill>
              <a:latin typeface="Greycliff CF" pitchFamily="2" charset="0"/>
            </a:endParaRPr>
          </a:p>
          <a:p>
            <a:endParaRPr lang="da-DK" dirty="0"/>
          </a:p>
        </p:txBody>
      </p:sp>
      <p:sp>
        <p:nvSpPr>
          <p:cNvPr id="11" name="TextBox 10">
            <a:extLst>
              <a:ext uri="{FF2B5EF4-FFF2-40B4-BE49-F238E27FC236}">
                <a16:creationId xmlns:a16="http://schemas.microsoft.com/office/drawing/2014/main" id="{69A02AE9-CC9A-3436-F256-EDCCC4772378}"/>
              </a:ext>
            </a:extLst>
          </p:cNvPr>
          <p:cNvSpPr txBox="1"/>
          <p:nvPr/>
        </p:nvSpPr>
        <p:spPr>
          <a:xfrm>
            <a:off x="549614" y="1331773"/>
            <a:ext cx="2863482" cy="649473"/>
          </a:xfrm>
          <a:prstGeom prst="rect">
            <a:avLst/>
          </a:prstGeom>
          <a:noFill/>
        </p:spPr>
        <p:txBody>
          <a:bodyPr wrap="square">
            <a:spAutoFit/>
          </a:bodyPr>
          <a:lstStyle/>
          <a:p>
            <a:pPr>
              <a:lnSpc>
                <a:spcPct val="107000"/>
              </a:lnSpc>
              <a:spcAft>
                <a:spcPts val="800"/>
              </a:spcAft>
            </a:pPr>
            <a:r>
              <a:rPr lang="da-DK" sz="1400" b="1">
                <a:solidFill>
                  <a:srgbClr val="285C4D"/>
                </a:solidFill>
                <a:latin typeface="Greycliff CF" pitchFamily="2" charset="0"/>
                <a:ea typeface="Calibri" panose="020F0502020204030204" pitchFamily="34" charset="0"/>
                <a:cs typeface="Times New Roman" panose="02020603050405020304" pitchFamily="18" charset="0"/>
              </a:rPr>
              <a:t>Vejledning til FSC-indkøb</a:t>
            </a:r>
            <a:r>
              <a:rPr lang="da-DK" sz="1400" b="1" dirty="0">
                <a:solidFill>
                  <a:srgbClr val="285C4D"/>
                </a:solidFill>
                <a:effectLst/>
                <a:latin typeface="Greycliff CF" pitchFamily="2" charset="0"/>
                <a:ea typeface="Calibri" panose="020F0502020204030204" pitchFamily="34" charset="0"/>
                <a:cs typeface="Times New Roman" panose="02020603050405020304" pitchFamily="18" charset="0"/>
              </a:rPr>
              <a:t>: </a:t>
            </a:r>
            <a:br>
              <a:rPr lang="da-DK" sz="1400" b="1" dirty="0">
                <a:solidFill>
                  <a:srgbClr val="285C4D"/>
                </a:solidFill>
                <a:latin typeface="Greycliff CF" pitchFamily="2" charset="0"/>
                <a:ea typeface="Calibri" panose="020F0502020204030204" pitchFamily="34" charset="0"/>
                <a:cs typeface="Times New Roman" panose="02020603050405020304" pitchFamily="18" charset="0"/>
              </a:rPr>
            </a:br>
            <a:r>
              <a:rPr lang="da-DK" sz="1000" dirty="0">
                <a:solidFill>
                  <a:srgbClr val="285C4D"/>
                </a:solidFill>
                <a:effectLst/>
                <a:latin typeface="Greycliff CF" pitchFamily="2" charset="0"/>
                <a:ea typeface="Calibri" panose="020F0502020204030204" pitchFamily="34" charset="0"/>
                <a:cs typeface="Times New Roman" panose="02020603050405020304" pitchFamily="18" charset="0"/>
              </a:rPr>
              <a:t>Guide til at </a:t>
            </a:r>
            <a:r>
              <a:rPr lang="da-DK" sz="1000" dirty="0">
                <a:solidFill>
                  <a:srgbClr val="285C4D"/>
                </a:solidFill>
                <a:latin typeface="Greycliff CF" pitchFamily="2" charset="0"/>
                <a:ea typeface="Calibri" panose="020F0502020204030204" pitchFamily="34" charset="0"/>
                <a:cs typeface="Times New Roman" panose="02020603050405020304" pitchFamily="18" charset="0"/>
              </a:rPr>
              <a:t>købe FSC-certificerede produkter (klik på billedet).</a:t>
            </a:r>
            <a:endParaRPr lang="en-DK" sz="1000" dirty="0">
              <a:solidFill>
                <a:srgbClr val="285C4D"/>
              </a:solidFill>
              <a:effectLst/>
              <a:latin typeface="Greycliff CF" pitchFamily="2" charset="0"/>
              <a:ea typeface="Calibri" panose="020F0502020204030204" pitchFamily="34" charset="0"/>
              <a:cs typeface="Times New Roman" panose="02020603050405020304" pitchFamily="18" charset="0"/>
            </a:endParaRPr>
          </a:p>
        </p:txBody>
      </p:sp>
      <p:pic>
        <p:nvPicPr>
          <p:cNvPr id="17" name="Picture 16" descr="A picture containing text&#10;&#10;Description automatically generated">
            <a:hlinkClick r:id="rId5"/>
            <a:extLst>
              <a:ext uri="{FF2B5EF4-FFF2-40B4-BE49-F238E27FC236}">
                <a16:creationId xmlns:a16="http://schemas.microsoft.com/office/drawing/2014/main" id="{03AB8859-2860-2E12-3FB0-AC8069F3A6A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1863" y="2035940"/>
            <a:ext cx="2192384" cy="14615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 name="TextBox 19">
            <a:extLst>
              <a:ext uri="{FF2B5EF4-FFF2-40B4-BE49-F238E27FC236}">
                <a16:creationId xmlns:a16="http://schemas.microsoft.com/office/drawing/2014/main" id="{E3C007AA-FE0E-7E44-734F-D190C804B56B}"/>
              </a:ext>
            </a:extLst>
          </p:cNvPr>
          <p:cNvSpPr txBox="1"/>
          <p:nvPr/>
        </p:nvSpPr>
        <p:spPr>
          <a:xfrm>
            <a:off x="549614" y="4022925"/>
            <a:ext cx="2809536" cy="649473"/>
          </a:xfrm>
          <a:prstGeom prst="rect">
            <a:avLst/>
          </a:prstGeom>
          <a:noFill/>
        </p:spPr>
        <p:txBody>
          <a:bodyPr wrap="square">
            <a:spAutoFit/>
          </a:bodyPr>
          <a:lstStyle/>
          <a:p>
            <a:pPr>
              <a:lnSpc>
                <a:spcPct val="107000"/>
              </a:lnSpc>
              <a:spcAft>
                <a:spcPts val="800"/>
              </a:spcAft>
            </a:pPr>
            <a:r>
              <a:rPr lang="da-DK" sz="1400" b="1">
                <a:solidFill>
                  <a:srgbClr val="285C4D"/>
                </a:solidFill>
                <a:latin typeface="Greycliff CF" pitchFamily="2" charset="0"/>
                <a:ea typeface="Calibri" panose="020F0502020204030204" pitchFamily="34" charset="0"/>
                <a:cs typeface="Times New Roman" panose="02020603050405020304" pitchFamily="18" charset="0"/>
              </a:rPr>
              <a:t>Vejledning</a:t>
            </a:r>
            <a:r>
              <a:rPr lang="da-DK" sz="1400" b="1" dirty="0">
                <a:solidFill>
                  <a:srgbClr val="285C4D"/>
                </a:solidFill>
                <a:effectLst/>
                <a:latin typeface="Greycliff CF" pitchFamily="2" charset="0"/>
                <a:ea typeface="Calibri" panose="020F0502020204030204" pitchFamily="34" charset="0"/>
                <a:cs typeface="Times New Roman" panose="02020603050405020304" pitchFamily="18" charset="0"/>
              </a:rPr>
              <a:t> til </a:t>
            </a:r>
            <a:r>
              <a:rPr lang="da-DK" sz="1400" b="1" dirty="0">
                <a:solidFill>
                  <a:srgbClr val="285C4D"/>
                </a:solidFill>
                <a:latin typeface="Greycliff CF" pitchFamily="2" charset="0"/>
                <a:ea typeface="Calibri" panose="020F0502020204030204" pitchFamily="34" charset="0"/>
                <a:cs typeface="Times New Roman" panose="02020603050405020304" pitchFamily="18" charset="0"/>
              </a:rPr>
              <a:t>byggeafdelingen</a:t>
            </a:r>
            <a:r>
              <a:rPr lang="da-DK" sz="1400" b="1" dirty="0">
                <a:solidFill>
                  <a:srgbClr val="285C4D"/>
                </a:solidFill>
                <a:effectLst/>
                <a:latin typeface="Greycliff CF" pitchFamily="2" charset="0"/>
                <a:ea typeface="Calibri" panose="020F0502020204030204" pitchFamily="34" charset="0"/>
                <a:cs typeface="Times New Roman" panose="02020603050405020304" pitchFamily="18" charset="0"/>
              </a:rPr>
              <a:t>: </a:t>
            </a:r>
            <a:br>
              <a:rPr lang="da-DK" sz="1400" b="1" dirty="0">
                <a:solidFill>
                  <a:srgbClr val="285C4D"/>
                </a:solidFill>
                <a:latin typeface="Greycliff CF" pitchFamily="2" charset="0"/>
                <a:ea typeface="Calibri" panose="020F0502020204030204" pitchFamily="34" charset="0"/>
                <a:cs typeface="Times New Roman" panose="02020603050405020304" pitchFamily="18" charset="0"/>
              </a:rPr>
            </a:br>
            <a:r>
              <a:rPr lang="da-DK" sz="1000" dirty="0">
                <a:solidFill>
                  <a:srgbClr val="285C4D"/>
                </a:solidFill>
                <a:effectLst/>
                <a:latin typeface="Greycliff CF" pitchFamily="2" charset="0"/>
                <a:ea typeface="Calibri" panose="020F0502020204030204" pitchFamily="34" charset="0"/>
                <a:cs typeface="Times New Roman" panose="02020603050405020304" pitchFamily="18" charset="0"/>
              </a:rPr>
              <a:t>Sådan får du</a:t>
            </a:r>
            <a:r>
              <a:rPr lang="da-DK" sz="1000" dirty="0">
                <a:solidFill>
                  <a:srgbClr val="285C4D"/>
                </a:solidFill>
                <a:latin typeface="Greycliff CF" pitchFamily="2" charset="0"/>
                <a:ea typeface="Calibri" panose="020F0502020204030204" pitchFamily="34" charset="0"/>
                <a:cs typeface="Times New Roman" panose="02020603050405020304" pitchFamily="18" charset="0"/>
              </a:rPr>
              <a:t> FSC-certificerede byggematerialer (klik på billedet).</a:t>
            </a:r>
            <a:endParaRPr lang="en-DK" sz="1000" dirty="0">
              <a:solidFill>
                <a:srgbClr val="285C4D"/>
              </a:solidFill>
              <a:effectLst/>
              <a:latin typeface="Greycliff CF" pitchFamily="2" charset="0"/>
              <a:ea typeface="Calibri" panose="020F0502020204030204" pitchFamily="34" charset="0"/>
              <a:cs typeface="Times New Roman" panose="02020603050405020304" pitchFamily="18" charset="0"/>
            </a:endParaRPr>
          </a:p>
        </p:txBody>
      </p:sp>
      <p:pic>
        <p:nvPicPr>
          <p:cNvPr id="22" name="Picture 21" descr="A picture containing building, outdoor, sky, apartment building&#10;&#10;Description automatically generated">
            <a:hlinkClick r:id="rId7"/>
            <a:extLst>
              <a:ext uri="{FF2B5EF4-FFF2-40B4-BE49-F238E27FC236}">
                <a16:creationId xmlns:a16="http://schemas.microsoft.com/office/drawing/2014/main" id="{D6280E17-5D72-71AC-7EF7-5356F2A0293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465346" y="4727310"/>
            <a:ext cx="2192384" cy="14590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5" name="TextBox 24">
            <a:extLst>
              <a:ext uri="{FF2B5EF4-FFF2-40B4-BE49-F238E27FC236}">
                <a16:creationId xmlns:a16="http://schemas.microsoft.com/office/drawing/2014/main" id="{FB171749-0878-71BC-C108-2529CDA923BD}"/>
              </a:ext>
            </a:extLst>
          </p:cNvPr>
          <p:cNvSpPr txBox="1"/>
          <p:nvPr/>
        </p:nvSpPr>
        <p:spPr>
          <a:xfrm>
            <a:off x="3413096" y="4023143"/>
            <a:ext cx="3362053" cy="649473"/>
          </a:xfrm>
          <a:prstGeom prst="rect">
            <a:avLst/>
          </a:prstGeom>
          <a:noFill/>
        </p:spPr>
        <p:txBody>
          <a:bodyPr wrap="square">
            <a:spAutoFit/>
          </a:bodyPr>
          <a:lstStyle/>
          <a:p>
            <a:pPr>
              <a:lnSpc>
                <a:spcPct val="107000"/>
              </a:lnSpc>
              <a:spcAft>
                <a:spcPts val="800"/>
              </a:spcAft>
            </a:pPr>
            <a:r>
              <a:rPr lang="da-DK" sz="1400" b="1">
                <a:solidFill>
                  <a:srgbClr val="285C4D"/>
                </a:solidFill>
                <a:latin typeface="Greycliff CF" pitchFamily="2" charset="0"/>
                <a:ea typeface="Calibri" panose="020F0502020204030204" pitchFamily="34" charset="0"/>
                <a:cs typeface="Times New Roman" panose="02020603050405020304" pitchFamily="18" charset="0"/>
              </a:rPr>
              <a:t>Vejledning</a:t>
            </a:r>
            <a:r>
              <a:rPr lang="da-DK" sz="1400" b="1">
                <a:solidFill>
                  <a:srgbClr val="285C4D"/>
                </a:solidFill>
                <a:effectLst/>
                <a:latin typeface="Greycliff CF" pitchFamily="2" charset="0"/>
                <a:ea typeface="Calibri" panose="020F0502020204030204" pitchFamily="34" charset="0"/>
                <a:cs typeface="Times New Roman" panose="02020603050405020304" pitchFamily="18" charset="0"/>
              </a:rPr>
              <a:t> </a:t>
            </a:r>
            <a:r>
              <a:rPr lang="da-DK" sz="1400" b="1" dirty="0">
                <a:solidFill>
                  <a:srgbClr val="285C4D"/>
                </a:solidFill>
                <a:effectLst/>
                <a:latin typeface="Greycliff CF" pitchFamily="2" charset="0"/>
                <a:ea typeface="Calibri" panose="020F0502020204030204" pitchFamily="34" charset="0"/>
                <a:cs typeface="Times New Roman" panose="02020603050405020304" pitchFamily="18" charset="0"/>
              </a:rPr>
              <a:t>til </a:t>
            </a:r>
            <a:r>
              <a:rPr lang="da-DK" sz="1400" b="1" dirty="0">
                <a:solidFill>
                  <a:srgbClr val="285C4D"/>
                </a:solidFill>
                <a:latin typeface="Greycliff CF" pitchFamily="2" charset="0"/>
                <a:ea typeface="Calibri" panose="020F0502020204030204" pitchFamily="34" charset="0"/>
                <a:cs typeface="Times New Roman" panose="02020603050405020304" pitchFamily="18" charset="0"/>
              </a:rPr>
              <a:t>byggeafdelingen</a:t>
            </a:r>
            <a:r>
              <a:rPr lang="da-DK" sz="1400" b="1" dirty="0">
                <a:solidFill>
                  <a:srgbClr val="285C4D"/>
                </a:solidFill>
                <a:effectLst/>
                <a:latin typeface="Greycliff CF" pitchFamily="2" charset="0"/>
                <a:ea typeface="Calibri" panose="020F0502020204030204" pitchFamily="34" charset="0"/>
                <a:cs typeface="Times New Roman" panose="02020603050405020304" pitchFamily="18" charset="0"/>
              </a:rPr>
              <a:t>: </a:t>
            </a:r>
            <a:br>
              <a:rPr lang="da-DK" sz="1400" b="1" dirty="0">
                <a:solidFill>
                  <a:srgbClr val="285C4D"/>
                </a:solidFill>
                <a:latin typeface="Greycliff CF" pitchFamily="2" charset="0"/>
                <a:ea typeface="Calibri" panose="020F0502020204030204" pitchFamily="34" charset="0"/>
                <a:cs typeface="Times New Roman" panose="02020603050405020304" pitchFamily="18" charset="0"/>
              </a:rPr>
            </a:br>
            <a:r>
              <a:rPr lang="da-DK" sz="1000" dirty="0">
                <a:solidFill>
                  <a:srgbClr val="285C4D"/>
                </a:solidFill>
                <a:effectLst/>
                <a:latin typeface="Greycliff CF" pitchFamily="2" charset="0"/>
                <a:ea typeface="Calibri" panose="020F0502020204030204" pitchFamily="34" charset="0"/>
                <a:cs typeface="Times New Roman" panose="02020603050405020304" pitchFamily="18" charset="0"/>
              </a:rPr>
              <a:t>Sådan </a:t>
            </a:r>
            <a:r>
              <a:rPr lang="da-DK" sz="1000">
                <a:solidFill>
                  <a:srgbClr val="285C4D"/>
                </a:solidFill>
                <a:effectLst/>
                <a:latin typeface="Greycliff CF" pitchFamily="2" charset="0"/>
                <a:ea typeface="Calibri" panose="020F0502020204030204" pitchFamily="34" charset="0"/>
                <a:cs typeface="Times New Roman" panose="02020603050405020304" pitchFamily="18" charset="0"/>
              </a:rPr>
              <a:t>tjekker </a:t>
            </a:r>
            <a:r>
              <a:rPr lang="da-DK" sz="1000" dirty="0">
                <a:solidFill>
                  <a:srgbClr val="285C4D"/>
                </a:solidFill>
                <a:effectLst/>
                <a:latin typeface="Greycliff CF" pitchFamily="2" charset="0"/>
                <a:ea typeface="Calibri" panose="020F0502020204030204" pitchFamily="34" charset="0"/>
                <a:cs typeface="Times New Roman" panose="02020603050405020304" pitchFamily="18" charset="0"/>
              </a:rPr>
              <a:t>du</a:t>
            </a:r>
            <a:r>
              <a:rPr lang="da-DK" sz="1000">
                <a:solidFill>
                  <a:srgbClr val="285C4D"/>
                </a:solidFill>
                <a:effectLst/>
                <a:latin typeface="Greycliff CF" pitchFamily="2" charset="0"/>
                <a:ea typeface="Calibri" panose="020F0502020204030204" pitchFamily="34" charset="0"/>
                <a:cs typeface="Times New Roman" panose="02020603050405020304" pitchFamily="18" charset="0"/>
              </a:rPr>
              <a:t> </a:t>
            </a:r>
            <a:r>
              <a:rPr lang="da-DK" sz="1000">
                <a:solidFill>
                  <a:srgbClr val="285C4D"/>
                </a:solidFill>
                <a:latin typeface="Greycliff CF" pitchFamily="2" charset="0"/>
                <a:ea typeface="Calibri" panose="020F0502020204030204" pitchFamily="34" charset="0"/>
                <a:cs typeface="Times New Roman" panose="02020603050405020304" pitchFamily="18" charset="0"/>
              </a:rPr>
              <a:t>FSC-certificerede materialer </a:t>
            </a:r>
            <a:r>
              <a:rPr lang="da-DK" sz="1000" dirty="0">
                <a:solidFill>
                  <a:srgbClr val="285C4D"/>
                </a:solidFill>
                <a:latin typeface="Greycliff CF" pitchFamily="2" charset="0"/>
                <a:ea typeface="Calibri" panose="020F0502020204030204" pitchFamily="34" charset="0"/>
                <a:cs typeface="Times New Roman" panose="02020603050405020304" pitchFamily="18" charset="0"/>
              </a:rPr>
              <a:t>på byggepladsen (klik på billedet).</a:t>
            </a:r>
            <a:endParaRPr lang="da-DK" sz="1000" dirty="0">
              <a:solidFill>
                <a:srgbClr val="285C4D"/>
              </a:solidFill>
              <a:effectLst/>
              <a:latin typeface="Greycliff CF" pitchFamily="2" charset="0"/>
              <a:ea typeface="Calibri" panose="020F0502020204030204" pitchFamily="34" charset="0"/>
              <a:cs typeface="Times New Roman" panose="02020603050405020304" pitchFamily="18" charset="0"/>
            </a:endParaRPr>
          </a:p>
        </p:txBody>
      </p:sp>
      <p:pic>
        <p:nvPicPr>
          <p:cNvPr id="27" name="Picture 26">
            <a:hlinkClick r:id="rId9"/>
            <a:extLst>
              <a:ext uri="{FF2B5EF4-FFF2-40B4-BE49-F238E27FC236}">
                <a16:creationId xmlns:a16="http://schemas.microsoft.com/office/drawing/2014/main" id="{FAFE5F32-ECB2-068C-25C6-BDD977330A2B}"/>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605693" y="4727310"/>
            <a:ext cx="2188554" cy="14590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3" name="TextBox 32">
            <a:extLst>
              <a:ext uri="{FF2B5EF4-FFF2-40B4-BE49-F238E27FC236}">
                <a16:creationId xmlns:a16="http://schemas.microsoft.com/office/drawing/2014/main" id="{E3ADA17F-6528-5E1B-C7B4-5E53C544C73C}"/>
              </a:ext>
            </a:extLst>
          </p:cNvPr>
          <p:cNvSpPr txBox="1"/>
          <p:nvPr/>
        </p:nvSpPr>
        <p:spPr>
          <a:xfrm>
            <a:off x="3413096" y="1331773"/>
            <a:ext cx="3101456" cy="649473"/>
          </a:xfrm>
          <a:prstGeom prst="rect">
            <a:avLst/>
          </a:prstGeom>
          <a:noFill/>
        </p:spPr>
        <p:txBody>
          <a:bodyPr wrap="square">
            <a:spAutoFit/>
          </a:bodyPr>
          <a:lstStyle/>
          <a:p>
            <a:pPr>
              <a:lnSpc>
                <a:spcPct val="107000"/>
              </a:lnSpc>
              <a:spcAft>
                <a:spcPts val="800"/>
              </a:spcAft>
            </a:pPr>
            <a:r>
              <a:rPr lang="da-DK" sz="1400" b="1">
                <a:solidFill>
                  <a:srgbClr val="285C4D"/>
                </a:solidFill>
                <a:effectLst/>
                <a:latin typeface="Greycliff CF" pitchFamily="2" charset="0"/>
                <a:ea typeface="Calibri" panose="020F0502020204030204" pitchFamily="34" charset="0"/>
                <a:cs typeface="Times New Roman" panose="02020603050405020304" pitchFamily="18" charset="0"/>
              </a:rPr>
              <a:t>Vejledning</a:t>
            </a:r>
            <a:r>
              <a:rPr lang="da-DK" sz="1400" b="1" dirty="0">
                <a:solidFill>
                  <a:srgbClr val="285C4D"/>
                </a:solidFill>
                <a:effectLst/>
                <a:latin typeface="Greycliff CF" pitchFamily="2" charset="0"/>
                <a:ea typeface="Calibri" panose="020F0502020204030204" pitchFamily="34" charset="0"/>
                <a:cs typeface="Times New Roman" panose="02020603050405020304" pitchFamily="18" charset="0"/>
              </a:rPr>
              <a:t> til </a:t>
            </a:r>
            <a:r>
              <a:rPr lang="da-DK" sz="1400" b="1">
                <a:solidFill>
                  <a:srgbClr val="285C4D"/>
                </a:solidFill>
                <a:latin typeface="Greycliff CF" pitchFamily="2" charset="0"/>
                <a:ea typeface="Calibri" panose="020F0502020204030204" pitchFamily="34" charset="0"/>
                <a:cs typeface="Times New Roman" panose="02020603050405020304" pitchFamily="18" charset="0"/>
              </a:rPr>
              <a:t>indkøbspolitikken</a:t>
            </a:r>
            <a:r>
              <a:rPr lang="da-DK" sz="1400" b="1" dirty="0">
                <a:solidFill>
                  <a:srgbClr val="285C4D"/>
                </a:solidFill>
                <a:effectLst/>
                <a:latin typeface="Greycliff CF" pitchFamily="2" charset="0"/>
                <a:ea typeface="Calibri" panose="020F0502020204030204" pitchFamily="34" charset="0"/>
                <a:cs typeface="Times New Roman" panose="02020603050405020304" pitchFamily="18" charset="0"/>
              </a:rPr>
              <a:t>: </a:t>
            </a:r>
            <a:br>
              <a:rPr lang="da-DK" sz="1400" b="1" dirty="0">
                <a:solidFill>
                  <a:srgbClr val="285C4D"/>
                </a:solidFill>
                <a:latin typeface="Greycliff CF" pitchFamily="2" charset="0"/>
                <a:ea typeface="Calibri" panose="020F0502020204030204" pitchFamily="34" charset="0"/>
                <a:cs typeface="Times New Roman" panose="02020603050405020304" pitchFamily="18" charset="0"/>
              </a:rPr>
            </a:br>
            <a:r>
              <a:rPr lang="da-DK" sz="1000">
                <a:solidFill>
                  <a:srgbClr val="285C4D"/>
                </a:solidFill>
                <a:effectLst/>
                <a:latin typeface="Greycliff CF" pitchFamily="2" charset="0"/>
                <a:ea typeface="Calibri" panose="020F0502020204030204" pitchFamily="34" charset="0"/>
                <a:cs typeface="Times New Roman" panose="02020603050405020304" pitchFamily="18" charset="0"/>
              </a:rPr>
              <a:t>Hjælp til at implementere politikken.</a:t>
            </a:r>
            <a:br>
              <a:rPr lang="da-DK" sz="1000" dirty="0">
                <a:solidFill>
                  <a:srgbClr val="285C4D"/>
                </a:solidFill>
                <a:latin typeface="Greycliff CF" pitchFamily="2" charset="0"/>
                <a:ea typeface="Calibri" panose="020F0502020204030204" pitchFamily="34" charset="0"/>
                <a:cs typeface="Times New Roman" panose="02020603050405020304" pitchFamily="18" charset="0"/>
              </a:rPr>
            </a:br>
            <a:r>
              <a:rPr lang="da-DK" sz="1000" dirty="0">
                <a:solidFill>
                  <a:srgbClr val="285C4D"/>
                </a:solidFill>
                <a:latin typeface="Greycliff CF" pitchFamily="2" charset="0"/>
                <a:ea typeface="Calibri" panose="020F0502020204030204" pitchFamily="34" charset="0"/>
                <a:cs typeface="Times New Roman" panose="02020603050405020304" pitchFamily="18" charset="0"/>
              </a:rPr>
              <a:t>(klik på billedet).</a:t>
            </a:r>
            <a:endParaRPr lang="en-DK" sz="1000" dirty="0">
              <a:solidFill>
                <a:srgbClr val="285C4D"/>
              </a:solidFill>
              <a:effectLst/>
              <a:latin typeface="Greycliff CF" pitchFamily="2" charset="0"/>
              <a:ea typeface="Calibri" panose="020F0502020204030204" pitchFamily="34" charset="0"/>
              <a:cs typeface="Times New Roman" panose="02020603050405020304" pitchFamily="18" charset="0"/>
            </a:endParaRPr>
          </a:p>
        </p:txBody>
      </p:sp>
      <p:pic>
        <p:nvPicPr>
          <p:cNvPr id="34" name="Picture 33">
            <a:hlinkClick r:id="rId11" invalidUrl="http://: https://dk.fsc.org/dk-da/intro-til-fsc/hvad-er-fsc"/>
            <a:extLst>
              <a:ext uri="{FF2B5EF4-FFF2-40B4-BE49-F238E27FC236}">
                <a16:creationId xmlns:a16="http://schemas.microsoft.com/office/drawing/2014/main" id="{ABE71040-7B50-427A-C659-E0E2C244AD90}"/>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6624614" y="2035940"/>
            <a:ext cx="2192384" cy="14615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5" name="TextBox 34">
            <a:extLst>
              <a:ext uri="{FF2B5EF4-FFF2-40B4-BE49-F238E27FC236}">
                <a16:creationId xmlns:a16="http://schemas.microsoft.com/office/drawing/2014/main" id="{8D5C00A0-9A04-BE8F-5CF8-76DABA287A65}"/>
              </a:ext>
            </a:extLst>
          </p:cNvPr>
          <p:cNvSpPr txBox="1"/>
          <p:nvPr/>
        </p:nvSpPr>
        <p:spPr>
          <a:xfrm>
            <a:off x="6548182" y="1331773"/>
            <a:ext cx="3101456" cy="649473"/>
          </a:xfrm>
          <a:prstGeom prst="rect">
            <a:avLst/>
          </a:prstGeom>
          <a:noFill/>
        </p:spPr>
        <p:txBody>
          <a:bodyPr wrap="square">
            <a:spAutoFit/>
          </a:bodyPr>
          <a:lstStyle/>
          <a:p>
            <a:pPr>
              <a:lnSpc>
                <a:spcPct val="107000"/>
              </a:lnSpc>
              <a:spcAft>
                <a:spcPts val="800"/>
              </a:spcAft>
            </a:pPr>
            <a:r>
              <a:rPr lang="da-DK" sz="1400" b="1">
                <a:solidFill>
                  <a:srgbClr val="285C4D"/>
                </a:solidFill>
                <a:effectLst/>
                <a:latin typeface="Greycliff CF" pitchFamily="2" charset="0"/>
                <a:ea typeface="Calibri" panose="020F0502020204030204" pitchFamily="34" charset="0"/>
                <a:cs typeface="Times New Roman" panose="02020603050405020304" pitchFamily="18" charset="0"/>
              </a:rPr>
              <a:t>Om </a:t>
            </a:r>
            <a:r>
              <a:rPr lang="da-DK" sz="1400" b="1" dirty="0">
                <a:solidFill>
                  <a:srgbClr val="285C4D"/>
                </a:solidFill>
                <a:effectLst/>
                <a:latin typeface="Greycliff CF" pitchFamily="2" charset="0"/>
                <a:ea typeface="Calibri" panose="020F0502020204030204" pitchFamily="34" charset="0"/>
                <a:cs typeface="Times New Roman" panose="02020603050405020304" pitchFamily="18" charset="0"/>
              </a:rPr>
              <a:t>FSC: </a:t>
            </a:r>
            <a:br>
              <a:rPr lang="da-DK" sz="1400" b="1" dirty="0">
                <a:solidFill>
                  <a:srgbClr val="285C4D"/>
                </a:solidFill>
                <a:latin typeface="Greycliff CF" pitchFamily="2" charset="0"/>
                <a:ea typeface="Calibri" panose="020F0502020204030204" pitchFamily="34" charset="0"/>
                <a:cs typeface="Times New Roman" panose="02020603050405020304" pitchFamily="18" charset="0"/>
              </a:rPr>
            </a:br>
            <a:r>
              <a:rPr lang="da-DK" sz="1000">
                <a:solidFill>
                  <a:srgbClr val="285C4D"/>
                </a:solidFill>
                <a:effectLst/>
                <a:latin typeface="Greycliff CF" pitchFamily="2" charset="0"/>
                <a:ea typeface="Calibri" panose="020F0502020204030204" pitchFamily="34" charset="0"/>
                <a:cs typeface="Times New Roman" panose="02020603050405020304" pitchFamily="18" charset="0"/>
              </a:rPr>
              <a:t>Intro til</a:t>
            </a:r>
            <a:r>
              <a:rPr lang="da-DK" sz="1000" dirty="0">
                <a:solidFill>
                  <a:srgbClr val="285C4D"/>
                </a:solidFill>
                <a:effectLst/>
                <a:latin typeface="Greycliff CF" pitchFamily="2" charset="0"/>
                <a:ea typeface="Calibri" panose="020F0502020204030204" pitchFamily="34" charset="0"/>
                <a:cs typeface="Times New Roman" panose="02020603050405020304" pitchFamily="18" charset="0"/>
              </a:rPr>
              <a:t> FSC</a:t>
            </a:r>
            <a:r>
              <a:rPr lang="da-DK" sz="1000">
                <a:solidFill>
                  <a:srgbClr val="285C4D"/>
                </a:solidFill>
                <a:effectLst/>
                <a:latin typeface="Greycliff CF" pitchFamily="2" charset="0"/>
                <a:ea typeface="Calibri" panose="020F0502020204030204" pitchFamily="34" charset="0"/>
                <a:cs typeface="Times New Roman" panose="02020603050405020304" pitchFamily="18" charset="0"/>
              </a:rPr>
              <a:t> og </a:t>
            </a:r>
            <a:r>
              <a:rPr lang="da-DK" sz="1000" err="1">
                <a:solidFill>
                  <a:srgbClr val="285C4D"/>
                </a:solidFill>
                <a:effectLst/>
                <a:latin typeface="Greycliff CF" pitchFamily="2" charset="0"/>
                <a:ea typeface="Calibri" panose="020F0502020204030204" pitchFamily="34" charset="0"/>
                <a:cs typeface="Times New Roman" panose="02020603050405020304" pitchFamily="18" charset="0"/>
              </a:rPr>
              <a:t>FSC’s</a:t>
            </a:r>
            <a:r>
              <a:rPr lang="da-DK" sz="1000">
                <a:solidFill>
                  <a:srgbClr val="285C4D"/>
                </a:solidFill>
                <a:effectLst/>
                <a:latin typeface="Greycliff CF" pitchFamily="2" charset="0"/>
                <a:ea typeface="Calibri" panose="020F0502020204030204" pitchFamily="34" charset="0"/>
                <a:cs typeface="Times New Roman" panose="02020603050405020304" pitchFamily="18" charset="0"/>
              </a:rPr>
              <a:t> betydning</a:t>
            </a:r>
            <a:r>
              <a:rPr lang="da-DK" sz="1000">
                <a:solidFill>
                  <a:srgbClr val="285C4D"/>
                </a:solidFill>
                <a:latin typeface="Greycliff CF" pitchFamily="2" charset="0"/>
                <a:ea typeface="Calibri" panose="020F0502020204030204" pitchFamily="34" charset="0"/>
                <a:cs typeface="Times New Roman" panose="02020603050405020304" pitchFamily="18" charset="0"/>
              </a:rPr>
              <a:t> </a:t>
            </a:r>
            <a:br>
              <a:rPr lang="da-DK" sz="1000" dirty="0">
                <a:solidFill>
                  <a:srgbClr val="285C4D"/>
                </a:solidFill>
                <a:latin typeface="Greycliff CF" pitchFamily="2" charset="0"/>
                <a:ea typeface="Calibri" panose="020F0502020204030204" pitchFamily="34" charset="0"/>
                <a:cs typeface="Times New Roman" panose="02020603050405020304" pitchFamily="18" charset="0"/>
              </a:rPr>
            </a:br>
            <a:r>
              <a:rPr lang="da-DK" sz="1000" dirty="0">
                <a:solidFill>
                  <a:srgbClr val="285C4D"/>
                </a:solidFill>
                <a:latin typeface="Greycliff CF" pitchFamily="2" charset="0"/>
                <a:ea typeface="Calibri" panose="020F0502020204030204" pitchFamily="34" charset="0"/>
                <a:cs typeface="Times New Roman" panose="02020603050405020304" pitchFamily="18" charset="0"/>
              </a:rPr>
              <a:t>(klik på billedet).</a:t>
            </a:r>
            <a:endParaRPr lang="en-DK" sz="1000" dirty="0">
              <a:solidFill>
                <a:srgbClr val="285C4D"/>
              </a:solidFill>
              <a:effectLst/>
              <a:latin typeface="Greycliff CF"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2237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7426878" y="6527092"/>
            <a:ext cx="2128183" cy="172492"/>
          </a:xfrm>
        </p:spPr>
        <p:txBody>
          <a:bodyPr/>
          <a:lstStyle/>
          <a:p>
            <a:fld id="{6861D334-CCC7-BA42-9BD3-4BCBA6AE3B41}" type="slidenum">
              <a:rPr lang="en-US" smtClean="0"/>
              <a:pPr/>
              <a:t>16</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410489729"/>
              </p:ext>
            </p:extLst>
          </p:nvPr>
        </p:nvGraphicFramePr>
        <p:xfrm>
          <a:off x="549718" y="3776869"/>
          <a:ext cx="6149846" cy="2394552"/>
        </p:xfrm>
        <a:graphic>
          <a:graphicData uri="http://schemas.openxmlformats.org/drawingml/2006/table">
            <a:tbl>
              <a:tblPr firstRow="1" bandRow="1">
                <a:tableStyleId>{5C22544A-7EE6-4342-B048-85BDC9FD1C3A}</a:tableStyleId>
              </a:tblPr>
              <a:tblGrid>
                <a:gridCol w="763994">
                  <a:extLst>
                    <a:ext uri="{9D8B030D-6E8A-4147-A177-3AD203B41FA5}">
                      <a16:colId xmlns:a16="http://schemas.microsoft.com/office/drawing/2014/main" val="20000"/>
                    </a:ext>
                  </a:extLst>
                </a:gridCol>
                <a:gridCol w="5385852">
                  <a:extLst>
                    <a:ext uri="{9D8B030D-6E8A-4147-A177-3AD203B41FA5}">
                      <a16:colId xmlns:a16="http://schemas.microsoft.com/office/drawing/2014/main" val="20001"/>
                    </a:ext>
                  </a:extLst>
                </a:gridCol>
              </a:tblGrid>
              <a:tr h="603214">
                <a:tc>
                  <a:txBody>
                    <a:bodyPr/>
                    <a:lstStyle/>
                    <a:p>
                      <a:r>
                        <a:rPr lang="da-DK" sz="1100" b="0" i="0" noProof="0">
                          <a:solidFill>
                            <a:srgbClr val="F1F9EA"/>
                          </a:solidFill>
                          <a:latin typeface="Greycliff CF Medium" pitchFamily="2" charset="0"/>
                        </a:rPr>
                        <a:t>Titel:</a:t>
                      </a:r>
                    </a:p>
                  </a:txBody>
                  <a:tcPr marL="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100" dirty="0">
                          <a:latin typeface="Greycliff CF" pitchFamily="2" charset="0"/>
                        </a:rPr>
                        <a:t>FSC</a:t>
                      </a:r>
                      <a:r>
                        <a:rPr lang="en-US" sz="1100" b="0" baseline="30000" dirty="0">
                          <a:latin typeface="Greycliff CF" pitchFamily="2" charset="0"/>
                        </a:rPr>
                        <a:t>®</a:t>
                      </a:r>
                      <a:r>
                        <a:rPr lang="da-DK" sz="1100" b="0" baseline="30000" dirty="0">
                          <a:latin typeface="Greycliff CF" pitchFamily="2" charset="0"/>
                        </a:rPr>
                        <a:t> </a:t>
                      </a:r>
                      <a:r>
                        <a:rPr lang="da-DK" sz="1100" dirty="0"/>
                        <a:t>guide til ansvarligt træ i byggeri og renovering</a:t>
                      </a:r>
                      <a:r>
                        <a:rPr lang="en-US" sz="1100" dirty="0">
                          <a:latin typeface="Greycliff CF" pitchFamily="2" charset="0"/>
                        </a:rPr>
                        <a:t> </a:t>
                      </a:r>
                    </a:p>
                    <a:p>
                      <a:r>
                        <a:rPr lang="en-US" sz="1100" b="0" dirty="0">
                          <a:latin typeface="Greycliff CF" pitchFamily="2" charset="0"/>
                        </a:rPr>
                        <a:t>– </a:t>
                      </a:r>
                      <a:r>
                        <a:rPr lang="en-US" sz="1100" b="0" dirty="0" err="1">
                          <a:latin typeface="Greycliff CF" pitchFamily="2" charset="0"/>
                        </a:rPr>
                        <a:t>Eksempler</a:t>
                      </a:r>
                      <a:r>
                        <a:rPr lang="en-US" sz="1100" b="0" dirty="0">
                          <a:latin typeface="Greycliff CF" pitchFamily="2" charset="0"/>
                        </a:rPr>
                        <a:t> </a:t>
                      </a:r>
                      <a:r>
                        <a:rPr lang="en-US" sz="1100" b="0" dirty="0" err="1">
                          <a:latin typeface="Greycliff CF" pitchFamily="2" charset="0"/>
                        </a:rPr>
                        <a:t>og</a:t>
                      </a:r>
                      <a:r>
                        <a:rPr lang="en-US" sz="1100" b="0" dirty="0">
                          <a:latin typeface="Greycliff CF" pitchFamily="2" charset="0"/>
                        </a:rPr>
                        <a:t> </a:t>
                      </a:r>
                      <a:r>
                        <a:rPr lang="en-US" sz="1100" b="0" dirty="0" err="1">
                          <a:latin typeface="Greycliff CF" pitchFamily="2" charset="0"/>
                        </a:rPr>
                        <a:t>vejledning</a:t>
                      </a:r>
                      <a:endParaRPr lang="da-DK" sz="1100" b="0" i="0" noProof="0" dirty="0">
                        <a:solidFill>
                          <a:srgbClr val="F1F9EA"/>
                        </a:solidFill>
                        <a:latin typeface="Greycliff CF Medium" pitchFamily="2" charset="0"/>
                      </a:endParaRPr>
                    </a:p>
                  </a:txBody>
                  <a:tcPr marL="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13327">
                <a:tc>
                  <a:txBody>
                    <a:bodyPr/>
                    <a:lstStyle/>
                    <a:p>
                      <a:r>
                        <a:rPr lang="da-DK" sz="1100" b="0" i="0" noProof="0">
                          <a:solidFill>
                            <a:srgbClr val="F1F9EA"/>
                          </a:solidFill>
                          <a:latin typeface="Greycliff CF Medium" pitchFamily="2" charset="0"/>
                        </a:rPr>
                        <a:t>Kontakt:</a:t>
                      </a:r>
                    </a:p>
                  </a:txBody>
                  <a:tcPr marL="0"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da-DK" sz="1100" b="0" i="0" noProof="0">
                          <a:solidFill>
                            <a:srgbClr val="F1F9EA"/>
                          </a:solidFill>
                          <a:latin typeface="Greycliff CF Medium" pitchFamily="2" charset="0"/>
                        </a:rPr>
                        <a:t>FSC Danmark</a:t>
                      </a:r>
                      <a:br>
                        <a:rPr lang="da-DK" sz="1100" b="0" i="0" noProof="0">
                          <a:solidFill>
                            <a:srgbClr val="F1F9EA"/>
                          </a:solidFill>
                          <a:latin typeface="Greycliff CF Medium" pitchFamily="2" charset="0"/>
                        </a:rPr>
                      </a:br>
                      <a:r>
                        <a:rPr lang="da-DK" sz="1100" b="0" i="0" noProof="0">
                          <a:solidFill>
                            <a:srgbClr val="F1F9EA"/>
                          </a:solidFill>
                          <a:latin typeface="Greycliff CF Medium" pitchFamily="2" charset="0"/>
                        </a:rPr>
                        <a:t>Ryesgade 9, 2. tv, 8000 Aarhus, Danmark</a:t>
                      </a:r>
                    </a:p>
                  </a:txBody>
                  <a:tcPr marL="0"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56124">
                <a:tc>
                  <a:txBody>
                    <a:bodyPr/>
                    <a:lstStyle/>
                    <a:p>
                      <a:endParaRPr lang="da-DK" sz="900" b="0" i="0" noProof="0">
                        <a:solidFill>
                          <a:srgbClr val="F1F9EA"/>
                        </a:solidFill>
                        <a:latin typeface="Greycliff CF Medium" pitchFamily="2" charset="0"/>
                      </a:endParaRP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100" b="0" i="0" noProof="0" dirty="0" err="1">
                          <a:solidFill>
                            <a:srgbClr val="F1F9EA"/>
                          </a:solidFill>
                          <a:latin typeface="Greycliff CF Medium" pitchFamily="2" charset="0"/>
                        </a:rPr>
                        <a:t>info@dk.fsc.org</a:t>
                      </a:r>
                      <a:endParaRPr lang="da-DK" sz="1100" b="0" i="0" noProof="0" dirty="0">
                        <a:solidFill>
                          <a:srgbClr val="F1F9EA"/>
                        </a:solidFill>
                        <a:latin typeface="Greycliff CF Medium" pitchFamily="2" charset="0"/>
                      </a:endParaRP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54567">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900" b="0" i="0" noProof="0">
                          <a:solidFill>
                            <a:srgbClr val="F1F9EA"/>
                          </a:solidFill>
                          <a:latin typeface="Greycliff CF Light" pitchFamily="2" charset="0"/>
                        </a:rPr>
                        <a:t>Udgivet første gang marts 2023.</a:t>
                      </a: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0004"/>
                  </a:ext>
                </a:extLst>
              </a:tr>
              <a:tr h="467320">
                <a:tc gridSpan="2">
                  <a:txBody>
                    <a:bodyPr/>
                    <a:lstStyle/>
                    <a:p>
                      <a:pPr>
                        <a:spcAft>
                          <a:spcPts val="300"/>
                        </a:spcAft>
                      </a:pPr>
                      <a:r>
                        <a:rPr lang="da-DK" sz="1100" b="0" i="0" noProof="0" dirty="0">
                          <a:solidFill>
                            <a:srgbClr val="F1F9EA"/>
                          </a:solidFill>
                          <a:latin typeface="Greycliff CF" pitchFamily="2" charset="0"/>
                        </a:rPr>
                        <a:t>© 2025 FSC Danmark. Alle rettigheder forbeholdes.</a:t>
                      </a:r>
                    </a:p>
                    <a:p>
                      <a:r>
                        <a:rPr lang="da-DK" sz="1100" b="0" i="0" noProof="0" dirty="0">
                          <a:solidFill>
                            <a:srgbClr val="F1F9EA"/>
                          </a:solidFill>
                          <a:latin typeface="Greycliff CF" pitchFamily="2" charset="0"/>
                        </a:rPr>
                        <a:t>FSC</a:t>
                      </a:r>
                      <a:r>
                        <a:rPr lang="da-DK" sz="1100" b="0" i="0" baseline="30000" noProof="0" dirty="0">
                          <a:solidFill>
                            <a:srgbClr val="F1F9EA"/>
                          </a:solidFill>
                          <a:latin typeface="Greycliff CF" pitchFamily="2" charset="0"/>
                        </a:rPr>
                        <a:t>®</a:t>
                      </a:r>
                      <a:r>
                        <a:rPr lang="da-DK" sz="1100" b="0" i="0" noProof="0" dirty="0">
                          <a:solidFill>
                            <a:srgbClr val="F1F9EA"/>
                          </a:solidFill>
                          <a:latin typeface="Greycliff CF" pitchFamily="2" charset="0"/>
                        </a:rPr>
                        <a:t> F000208</a:t>
                      </a: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sz="1000" b="0">
                        <a:solidFill>
                          <a:schemeClr val="bg1"/>
                        </a:solidFill>
                      </a:endParaRP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88501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335DB89-ED08-E1B7-0795-D5B9978FC627}"/>
              </a:ext>
            </a:extLst>
          </p:cNvPr>
          <p:cNvSpPr>
            <a:spLocks noGrp="1"/>
          </p:cNvSpPr>
          <p:nvPr>
            <p:ph type="sldNum" sz="quarter" idx="12"/>
          </p:nvPr>
        </p:nvSpPr>
        <p:spPr/>
        <p:txBody>
          <a:bodyPr/>
          <a:lstStyle/>
          <a:p>
            <a:fld id="{6861D334-CCC7-BA42-9BD3-4BCBA6AE3B41}" type="slidenum">
              <a:rPr lang="en-US" smtClean="0"/>
              <a:t>2</a:t>
            </a:fld>
            <a:endParaRPr lang="en-US"/>
          </a:p>
        </p:txBody>
      </p:sp>
      <p:sp>
        <p:nvSpPr>
          <p:cNvPr id="6" name="Content Placeholder 2">
            <a:extLst>
              <a:ext uri="{FF2B5EF4-FFF2-40B4-BE49-F238E27FC236}">
                <a16:creationId xmlns:a16="http://schemas.microsoft.com/office/drawing/2014/main" id="{31DC07CD-1602-7EB2-53DE-D28A0C1468B2}"/>
              </a:ext>
            </a:extLst>
          </p:cNvPr>
          <p:cNvSpPr txBox="1">
            <a:spLocks/>
          </p:cNvSpPr>
          <p:nvPr/>
        </p:nvSpPr>
        <p:spPr>
          <a:xfrm>
            <a:off x="549718" y="1245768"/>
            <a:ext cx="4762511" cy="4880712"/>
          </a:xfrm>
          <a:prstGeom prst="rect">
            <a:avLst/>
          </a:prstGeom>
        </p:spPr>
        <p:txBody>
          <a:bodyPr numCol="1" spcCol="216000"/>
          <a:lstStyle>
            <a:lvl1pPr marL="0" indent="0" algn="l" defTabSz="914400" rtl="0" eaLnBrk="1" latinLnBrk="0" hangingPunct="1">
              <a:lnSpc>
                <a:spcPct val="100000"/>
              </a:lnSpc>
              <a:spcBef>
                <a:spcPts val="0"/>
              </a:spcBef>
              <a:spcAft>
                <a:spcPts val="600"/>
              </a:spcAft>
              <a:buFont typeface="Arial" panose="020B0604020202020204" pitchFamily="34" charset="0"/>
              <a:buNone/>
              <a:defRPr sz="1000" b="0" kern="1200">
                <a:solidFill>
                  <a:schemeClr val="tx1"/>
                </a:solidFill>
                <a:latin typeface="+mn-lt"/>
                <a:ea typeface="+mn-ea"/>
                <a:cs typeface="+mn-cs"/>
              </a:defRPr>
            </a:lvl1pPr>
            <a:lvl2pPr marL="99450" indent="-99450" algn="l" defTabSz="914400" rtl="0" eaLnBrk="1" latinLnBrk="0" hangingPunct="1">
              <a:lnSpc>
                <a:spcPct val="100000"/>
              </a:lnSpc>
              <a:spcBef>
                <a:spcPts val="0"/>
              </a:spcBef>
              <a:spcAft>
                <a:spcPts val="300"/>
              </a:spcAft>
              <a:buFont typeface="Arial" charset="0"/>
              <a:buChar char="•"/>
              <a:defRPr sz="1000" b="0" kern="1200">
                <a:solidFill>
                  <a:schemeClr val="tx2"/>
                </a:solidFill>
                <a:latin typeface="+mn-lt"/>
                <a:ea typeface="+mn-ea"/>
                <a:cs typeface="+mn-cs"/>
              </a:defRPr>
            </a:lvl2pPr>
            <a:lvl3pPr marL="0" indent="0" algn="l" defTabSz="914400" rtl="0" eaLnBrk="1" latinLnBrk="0" hangingPunct="1">
              <a:lnSpc>
                <a:spcPct val="100000"/>
              </a:lnSpc>
              <a:spcBef>
                <a:spcPts val="300"/>
              </a:spcBef>
              <a:spcAft>
                <a:spcPts val="900"/>
              </a:spcAft>
              <a:buFont typeface="Arial" panose="020B0604020202020204" pitchFamily="34" charset="0"/>
              <a:buNone/>
              <a:defRPr sz="1100" b="1" kern="1200">
                <a:solidFill>
                  <a:schemeClr val="accent1"/>
                </a:solidFill>
                <a:latin typeface="+mn-lt"/>
                <a:ea typeface="+mn-ea"/>
                <a:cs typeface="+mn-cs"/>
              </a:defRPr>
            </a:lvl3pPr>
            <a:lvl4pPr marL="0" indent="0" algn="l" defTabSz="914400" rtl="0" eaLnBrk="1" latinLnBrk="0" hangingPunct="1">
              <a:lnSpc>
                <a:spcPct val="100000"/>
              </a:lnSpc>
              <a:spcBef>
                <a:spcPts val="0"/>
              </a:spcBef>
              <a:spcAft>
                <a:spcPts val="900"/>
              </a:spcAft>
              <a:buFont typeface="Arial" panose="020B0604020202020204" pitchFamily="34" charset="0"/>
              <a:buNone/>
              <a:defRPr sz="1300" b="1" kern="1200">
                <a:solidFill>
                  <a:schemeClr val="accent2"/>
                </a:solidFill>
                <a:latin typeface="+mn-lt"/>
                <a:ea typeface="+mn-ea"/>
                <a:cs typeface="+mn-cs"/>
              </a:defRPr>
            </a:lvl4pPr>
            <a:lvl5pPr marL="0" indent="0" algn="l" defTabSz="914400" rtl="0" eaLnBrk="1" latinLnBrk="0" hangingPunct="1">
              <a:lnSpc>
                <a:spcPct val="100000"/>
              </a:lnSpc>
              <a:spcBef>
                <a:spcPts val="0"/>
              </a:spcBef>
              <a:spcAft>
                <a:spcPts val="1200"/>
              </a:spcAft>
              <a:buClr>
                <a:schemeClr val="accent2"/>
              </a:buClr>
              <a:buFont typeface="Arial" charset="0"/>
              <a:buNone/>
              <a:defRPr sz="1700" b="1"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pPr>
            <a:r>
              <a:rPr lang="da-DK" sz="1200" dirty="0">
                <a:solidFill>
                  <a:srgbClr val="FF0000"/>
                </a:solidFill>
                <a:latin typeface="Greycliff CF" pitchFamily="2" charset="0"/>
                <a:ea typeface="Calibri" panose="020F0502020204030204" pitchFamily="34" charset="0"/>
                <a:cs typeface="Times New Roman" panose="02020603050405020304" pitchFamily="18" charset="0"/>
              </a:rPr>
              <a:t>Intro tekst fra (NAVN) omkring jeres egen boligorganisation, særlige forhold og motivation for at arbejde med bæredygtighed.  </a:t>
            </a:r>
          </a:p>
          <a:p>
            <a:pPr>
              <a:lnSpc>
                <a:spcPct val="107000"/>
              </a:lnSpc>
            </a:pPr>
            <a:r>
              <a:rPr lang="da-DK" sz="1200" dirty="0">
                <a:solidFill>
                  <a:srgbClr val="FF0000"/>
                </a:solidFill>
                <a:latin typeface="Greycliff CF" pitchFamily="2" charset="0"/>
                <a:ea typeface="Calibri" panose="020F0502020204030204" pitchFamily="34" charset="0"/>
                <a:cs typeface="Times New Roman" panose="02020603050405020304" pitchFamily="18" charset="0"/>
              </a:rPr>
              <a:t>Eksempel:</a:t>
            </a:r>
          </a:p>
          <a:p>
            <a:pPr>
              <a:lnSpc>
                <a:spcPct val="107000"/>
              </a:lnSpc>
            </a:pPr>
            <a:r>
              <a:rPr lang="da-DK" sz="1200" dirty="0">
                <a:solidFill>
                  <a:srgbClr val="FF0000"/>
                </a:solidFill>
                <a:latin typeface="Greycliff CF" pitchFamily="2" charset="0"/>
                <a:ea typeface="Calibri" panose="020F0502020204030204" pitchFamily="34" charset="0"/>
                <a:cs typeface="Times New Roman" panose="02020603050405020304" pitchFamily="18" charset="0"/>
              </a:rPr>
              <a:t>I (NAVN) ønsker vi at bidrage til en social, miljømæssig og økonomisk bæredygtig udvikling. For os er arbejdet med bæredygtighed en vigtig del af vores formål og det at skabe billige, sunde og attraktive rammer for et godt liv en selvfølge.</a:t>
            </a:r>
          </a:p>
          <a:p>
            <a:pPr>
              <a:lnSpc>
                <a:spcPct val="107000"/>
              </a:lnSpc>
            </a:pPr>
            <a:r>
              <a:rPr lang="da-DK" sz="1200" dirty="0">
                <a:solidFill>
                  <a:srgbClr val="FF0000"/>
                </a:solidFill>
                <a:latin typeface="Greycliff CF" pitchFamily="2" charset="0"/>
                <a:ea typeface="Calibri" panose="020F0502020204030204" pitchFamily="34" charset="0"/>
                <a:cs typeface="Times New Roman" panose="02020603050405020304" pitchFamily="18" charset="0"/>
              </a:rPr>
              <a:t>Vores vision er..</a:t>
            </a:r>
          </a:p>
          <a:p>
            <a:pPr>
              <a:lnSpc>
                <a:spcPct val="107000"/>
              </a:lnSpc>
            </a:pPr>
            <a:r>
              <a:rPr lang="da-DK" sz="1200" dirty="0">
                <a:solidFill>
                  <a:srgbClr val="FF0000"/>
                </a:solidFill>
                <a:latin typeface="Greycliff CF" pitchFamily="2" charset="0"/>
                <a:ea typeface="Calibri" panose="020F0502020204030204" pitchFamily="34" charset="0"/>
                <a:cs typeface="Times New Roman" panose="02020603050405020304" pitchFamily="18" charset="0"/>
              </a:rPr>
              <a:t>Det vil vi gøre gennem..</a:t>
            </a:r>
          </a:p>
        </p:txBody>
      </p:sp>
      <p:sp>
        <p:nvSpPr>
          <p:cNvPr id="9" name="Round Single Corner of Rectangle 8">
            <a:extLst>
              <a:ext uri="{FF2B5EF4-FFF2-40B4-BE49-F238E27FC236}">
                <a16:creationId xmlns:a16="http://schemas.microsoft.com/office/drawing/2014/main" id="{FBA39FB1-BAE4-EB2A-4F37-5E97F65FE549}"/>
              </a:ext>
            </a:extLst>
          </p:cNvPr>
          <p:cNvSpPr/>
          <p:nvPr/>
        </p:nvSpPr>
        <p:spPr>
          <a:xfrm>
            <a:off x="5693519" y="1339674"/>
            <a:ext cx="3861541" cy="4318176"/>
          </a:xfrm>
          <a:prstGeom prst="round1Rect">
            <a:avLst/>
          </a:prstGeom>
          <a:solidFill>
            <a:srgbClr val="F1F9EA"/>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ctr"/>
            <a:endParaRPr lang="en-DK" sz="1000" b="1">
              <a:solidFill>
                <a:schemeClr val="bg1"/>
              </a:solidFill>
            </a:endParaRPr>
          </a:p>
        </p:txBody>
      </p:sp>
      <p:sp>
        <p:nvSpPr>
          <p:cNvPr id="10" name="TextBox 9">
            <a:extLst>
              <a:ext uri="{FF2B5EF4-FFF2-40B4-BE49-F238E27FC236}">
                <a16:creationId xmlns:a16="http://schemas.microsoft.com/office/drawing/2014/main" id="{DDC0E00A-A505-6B04-7F43-AA7DB412B314}"/>
              </a:ext>
            </a:extLst>
          </p:cNvPr>
          <p:cNvSpPr txBox="1"/>
          <p:nvPr/>
        </p:nvSpPr>
        <p:spPr>
          <a:xfrm>
            <a:off x="5821118" y="1512891"/>
            <a:ext cx="2979981" cy="307777"/>
          </a:xfrm>
          <a:prstGeom prst="rect">
            <a:avLst/>
          </a:prstGeom>
          <a:noFill/>
        </p:spPr>
        <p:txBody>
          <a:bodyPr wrap="square" rtlCol="0">
            <a:spAutoFit/>
          </a:bodyPr>
          <a:lstStyle/>
          <a:p>
            <a:r>
              <a:rPr lang="da-DK" sz="1400" b="1" dirty="0">
                <a:solidFill>
                  <a:srgbClr val="285C4D"/>
                </a:solidFill>
                <a:latin typeface="Greycliff CF" pitchFamily="2" charset="0"/>
              </a:rPr>
              <a:t>Hvad er FSC og ansvarlig træ?</a:t>
            </a:r>
            <a:endParaRPr lang="en-DK" sz="1400" b="1" dirty="0">
              <a:solidFill>
                <a:srgbClr val="285C4D"/>
              </a:solidFill>
              <a:latin typeface="Greycliff CF" pitchFamily="2" charset="0"/>
            </a:endParaRPr>
          </a:p>
        </p:txBody>
      </p:sp>
      <p:sp>
        <p:nvSpPr>
          <p:cNvPr id="11" name="Rectangle 10">
            <a:extLst>
              <a:ext uri="{FF2B5EF4-FFF2-40B4-BE49-F238E27FC236}">
                <a16:creationId xmlns:a16="http://schemas.microsoft.com/office/drawing/2014/main" id="{CB53E6F5-3894-24B1-3229-DAA9213E1DF6}"/>
              </a:ext>
            </a:extLst>
          </p:cNvPr>
          <p:cNvSpPr/>
          <p:nvPr/>
        </p:nvSpPr>
        <p:spPr>
          <a:xfrm>
            <a:off x="5843084" y="1836818"/>
            <a:ext cx="3470740" cy="2308324"/>
          </a:xfrm>
          <a:prstGeom prst="rect">
            <a:avLst/>
          </a:prstGeom>
        </p:spPr>
        <p:txBody>
          <a:bodyPr wrap="square">
            <a:spAutoFit/>
          </a:bodyPr>
          <a:lstStyle/>
          <a:p>
            <a:r>
              <a:rPr lang="da-DK" sz="1200" dirty="0">
                <a:solidFill>
                  <a:srgbClr val="285C4D"/>
                </a:solidFill>
                <a:latin typeface="Greycliff CF" pitchFamily="2" charset="0"/>
              </a:rPr>
              <a:t>FSC er verdens mest ambitiøse globale certificering til ansvarlig skovdrift. FSC er din sikkerhed for, at du får træ fra veldrevne skove og andre ansvarlige kilder - eksempelvis genanvendte materialer. </a:t>
            </a:r>
          </a:p>
          <a:p>
            <a:endParaRPr lang="da-DK" sz="1200" dirty="0">
              <a:solidFill>
                <a:srgbClr val="285C4D"/>
              </a:solidFill>
              <a:latin typeface="Greycliff CF" pitchFamily="2" charset="0"/>
            </a:endParaRPr>
          </a:p>
          <a:p>
            <a:r>
              <a:rPr lang="da-DK" sz="1200" dirty="0">
                <a:solidFill>
                  <a:srgbClr val="285C4D"/>
                </a:solidFill>
                <a:latin typeface="Greycliff CF" pitchFamily="2" charset="0"/>
              </a:rPr>
              <a:t>Som den eneste certificerings- og mærkningsordning af sin slags bakkes FSC op af anerkendte NGO’er som WWF Verdensnaturfonden og Verdens Skove.</a:t>
            </a:r>
          </a:p>
          <a:p>
            <a:endParaRPr lang="da-DK" sz="1200" dirty="0">
              <a:solidFill>
                <a:srgbClr val="285C4D"/>
              </a:solidFill>
              <a:latin typeface="Greycliff CF" pitchFamily="2" charset="0"/>
            </a:endParaRPr>
          </a:p>
          <a:p>
            <a:r>
              <a:rPr lang="da-DK" sz="1200" dirty="0">
                <a:solidFill>
                  <a:srgbClr val="285C4D"/>
                </a:solidFill>
                <a:latin typeface="Greycliff CF" pitchFamily="2" charset="0"/>
              </a:rPr>
              <a:t>Læs mere om FSC på: </a:t>
            </a:r>
            <a:r>
              <a:rPr lang="da-DK" sz="1200" dirty="0">
                <a:solidFill>
                  <a:srgbClr val="285C4D"/>
                </a:solidFill>
                <a:latin typeface="Greycliff CF" pitchFamily="2" charset="0"/>
                <a:hlinkClick r:id="rId3">
                  <a:extLst>
                    <a:ext uri="{A12FA001-AC4F-418D-AE19-62706E023703}">
                      <ahyp:hlinkClr xmlns:ahyp="http://schemas.microsoft.com/office/drawing/2018/hyperlinkcolor" val="tx"/>
                    </a:ext>
                  </a:extLst>
                </a:hlinkClick>
              </a:rPr>
              <a:t>www.dk.fsc.org</a:t>
            </a:r>
            <a:endParaRPr lang="da-DK" sz="1200" dirty="0">
              <a:solidFill>
                <a:srgbClr val="285C4D"/>
              </a:solidFill>
              <a:latin typeface="Greycliff CF" pitchFamily="2" charset="0"/>
            </a:endParaRPr>
          </a:p>
        </p:txBody>
      </p:sp>
      <p:pic>
        <p:nvPicPr>
          <p:cNvPr id="12" name="Picture 11">
            <a:extLst>
              <a:ext uri="{FF2B5EF4-FFF2-40B4-BE49-F238E27FC236}">
                <a16:creationId xmlns:a16="http://schemas.microsoft.com/office/drawing/2014/main" id="{58928935-1168-A0CD-6961-DDD23149940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86463" y="4450889"/>
            <a:ext cx="741324" cy="894220"/>
          </a:xfrm>
          <a:prstGeom prst="rect">
            <a:avLst/>
          </a:prstGeom>
        </p:spPr>
      </p:pic>
      <p:sp>
        <p:nvSpPr>
          <p:cNvPr id="3" name="Title 1">
            <a:extLst>
              <a:ext uri="{FF2B5EF4-FFF2-40B4-BE49-F238E27FC236}">
                <a16:creationId xmlns:a16="http://schemas.microsoft.com/office/drawing/2014/main" id="{EF4B8D84-47B2-838F-33BF-A1CED2DFA277}"/>
              </a:ext>
            </a:extLst>
          </p:cNvPr>
          <p:cNvSpPr txBox="1">
            <a:spLocks/>
          </p:cNvSpPr>
          <p:nvPr/>
        </p:nvSpPr>
        <p:spPr>
          <a:xfrm>
            <a:off x="549717" y="298764"/>
            <a:ext cx="1847119" cy="724693"/>
          </a:xfrm>
          <a:prstGeom prst="rect">
            <a:avLst/>
          </a:prstGeom>
        </p:spPr>
        <p:txBody>
          <a:bodyPr vert="horz" lIns="0" tIns="0" rIns="91440" bIns="45720" rtlCol="0" anchor="t" anchorCtr="0">
            <a:noAutofit/>
          </a:bodyPr>
          <a:lstStyle>
            <a:lvl1pPr marL="0" indent="0" algn="l" defTabSz="914400" rtl="0" eaLnBrk="1" latinLnBrk="0" hangingPunct="1">
              <a:lnSpc>
                <a:spcPct val="100000"/>
              </a:lnSpc>
              <a:spcBef>
                <a:spcPct val="0"/>
              </a:spcBef>
              <a:buClr>
                <a:schemeClr val="accent2"/>
              </a:buClr>
              <a:buFontTx/>
              <a:buNone/>
              <a:tabLst>
                <a:tab pos="392113" algn="l"/>
              </a:tabLst>
              <a:defRPr sz="2400" b="1" kern="1200">
                <a:solidFill>
                  <a:schemeClr val="accent1"/>
                </a:solidFill>
                <a:latin typeface="+mj-lt"/>
                <a:ea typeface="+mj-ea"/>
                <a:cs typeface="+mj-cs"/>
              </a:defRPr>
            </a:lvl1pPr>
          </a:lstStyle>
          <a:p>
            <a:r>
              <a:rPr lang="da-DK" dirty="0"/>
              <a:t>[NAVN]</a:t>
            </a:r>
          </a:p>
        </p:txBody>
      </p:sp>
      <p:sp>
        <p:nvSpPr>
          <p:cNvPr id="7" name="Title 1">
            <a:extLst>
              <a:ext uri="{FF2B5EF4-FFF2-40B4-BE49-F238E27FC236}">
                <a16:creationId xmlns:a16="http://schemas.microsoft.com/office/drawing/2014/main" id="{DB85F2F3-6B5D-36CE-1036-EA981A3EF668}"/>
              </a:ext>
            </a:extLst>
          </p:cNvPr>
          <p:cNvSpPr txBox="1">
            <a:spLocks/>
          </p:cNvSpPr>
          <p:nvPr/>
        </p:nvSpPr>
        <p:spPr>
          <a:xfrm>
            <a:off x="549717" y="5453312"/>
            <a:ext cx="4403283" cy="724693"/>
          </a:xfrm>
          <a:prstGeom prst="rect">
            <a:avLst/>
          </a:prstGeom>
        </p:spPr>
        <p:txBody>
          <a:bodyPr vert="horz" lIns="0" tIns="0" rIns="91440" bIns="45720" rtlCol="0" anchor="b" anchorCtr="0">
            <a:noAutofit/>
          </a:bodyPr>
          <a:lstStyle>
            <a:lvl1pPr marL="0" indent="0" algn="l" defTabSz="914400" rtl="0" eaLnBrk="1" latinLnBrk="0" hangingPunct="1">
              <a:lnSpc>
                <a:spcPct val="100000"/>
              </a:lnSpc>
              <a:spcBef>
                <a:spcPct val="0"/>
              </a:spcBef>
              <a:buClr>
                <a:schemeClr val="accent2"/>
              </a:buClr>
              <a:buFontTx/>
              <a:buNone/>
              <a:tabLst>
                <a:tab pos="392113" algn="l"/>
              </a:tabLst>
              <a:defRPr sz="2400" b="1" kern="1200">
                <a:solidFill>
                  <a:schemeClr val="accent1"/>
                </a:solidFill>
                <a:latin typeface="+mj-lt"/>
                <a:ea typeface="+mj-ea"/>
                <a:cs typeface="+mj-cs"/>
              </a:defRPr>
            </a:lvl1pPr>
          </a:lstStyle>
          <a:p>
            <a:r>
              <a:rPr lang="da-DK" dirty="0"/>
              <a:t>[logo]</a:t>
            </a:r>
          </a:p>
        </p:txBody>
      </p:sp>
    </p:spTree>
    <p:extLst>
      <p:ext uri="{BB962C8B-B14F-4D97-AF65-F5344CB8AC3E}">
        <p14:creationId xmlns:p14="http://schemas.microsoft.com/office/powerpoint/2010/main" val="4093671051"/>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DC3FC-878C-3868-FBE4-DAB7C683C8AE}"/>
              </a:ext>
            </a:extLst>
          </p:cNvPr>
          <p:cNvSpPr>
            <a:spLocks noGrp="1"/>
          </p:cNvSpPr>
          <p:nvPr>
            <p:ph type="title"/>
          </p:nvPr>
        </p:nvSpPr>
        <p:spPr/>
        <p:txBody>
          <a:bodyPr/>
          <a:lstStyle/>
          <a:p>
            <a:r>
              <a:rPr lang="da-DK" dirty="0">
                <a:latin typeface="Greycliff CF" pitchFamily="2" charset="0"/>
              </a:rPr>
              <a:t>Indhold</a:t>
            </a:r>
          </a:p>
        </p:txBody>
      </p:sp>
      <p:sp>
        <p:nvSpPr>
          <p:cNvPr id="6" name="Content Placeholder 5"/>
          <p:cNvSpPr>
            <a:spLocks noGrp="1"/>
          </p:cNvSpPr>
          <p:nvPr>
            <p:ph idx="1"/>
          </p:nvPr>
        </p:nvSpPr>
        <p:spPr>
          <a:xfrm>
            <a:off x="549717" y="1023458"/>
            <a:ext cx="5717859" cy="5153506"/>
          </a:xfrm>
        </p:spPr>
        <p:txBody>
          <a:bodyPr numCol="1" spcCol="36000"/>
          <a:lstStyle/>
          <a:p>
            <a:pPr>
              <a:lnSpc>
                <a:spcPct val="150000"/>
              </a:lnSpc>
            </a:pPr>
            <a:r>
              <a:rPr lang="da-DK" sz="1200" b="1" dirty="0">
                <a:solidFill>
                  <a:srgbClr val="285C4D"/>
                </a:solidFill>
                <a:latin typeface="Greycliff CF Heavy" pitchFamily="2" charset="0"/>
              </a:rPr>
              <a:t>Målsætning: </a:t>
            </a:r>
            <a:r>
              <a:rPr lang="da-DK" sz="1200" dirty="0">
                <a:solidFill>
                  <a:srgbClr val="285C4D"/>
                </a:solidFill>
              </a:rPr>
              <a:t>Hvorfor har vi en guide til ansvarligt træ? </a:t>
            </a:r>
            <a:r>
              <a:rPr lang="da-DK" sz="1200" b="1" dirty="0">
                <a:solidFill>
                  <a:srgbClr val="285C4D"/>
                </a:solidFill>
              </a:rPr>
              <a:t>		4</a:t>
            </a:r>
            <a:endParaRPr lang="en-DK" sz="1200" b="1" dirty="0">
              <a:solidFill>
                <a:srgbClr val="285C4D"/>
              </a:solidFill>
            </a:endParaRPr>
          </a:p>
          <a:p>
            <a:pPr>
              <a:lnSpc>
                <a:spcPct val="150000"/>
              </a:lnSpc>
            </a:pPr>
            <a:r>
              <a:rPr lang="da-DK" sz="1200" b="1" dirty="0">
                <a:solidFill>
                  <a:srgbClr val="285C4D"/>
                </a:solidFill>
                <a:latin typeface="Greycliff CF Heavy" pitchFamily="2" charset="0"/>
              </a:rPr>
              <a:t>Guide i praksis: </a:t>
            </a:r>
            <a:r>
              <a:rPr lang="da-DK" sz="1200" dirty="0">
                <a:solidFill>
                  <a:srgbClr val="285C4D"/>
                </a:solidFill>
              </a:rPr>
              <a:t>Hvem skal bruge guiden?</a:t>
            </a:r>
            <a:r>
              <a:rPr lang="da-DK" sz="1200" b="1" dirty="0">
                <a:solidFill>
                  <a:srgbClr val="285C4D"/>
                </a:solidFill>
                <a:latin typeface="Greycliff CF Heavy" pitchFamily="2" charset="0"/>
              </a:rPr>
              <a:t>	</a:t>
            </a:r>
            <a:r>
              <a:rPr lang="da-DK" sz="1200" b="1" dirty="0">
                <a:solidFill>
                  <a:srgbClr val="285C4D"/>
                </a:solidFill>
              </a:rPr>
              <a:t>		5</a:t>
            </a:r>
          </a:p>
          <a:p>
            <a:pPr marL="228600" indent="-228600">
              <a:lnSpc>
                <a:spcPct val="150000"/>
              </a:lnSpc>
              <a:buFont typeface="+mj-lt"/>
              <a:buAutoNum type="arabicPeriod"/>
            </a:pPr>
            <a:r>
              <a:rPr lang="en-US" sz="1200" b="1" dirty="0" err="1">
                <a:solidFill>
                  <a:srgbClr val="285C4D"/>
                </a:solidFill>
                <a:latin typeface="Greycliff CF Heavy" pitchFamily="2" charset="0"/>
              </a:rPr>
              <a:t>Hvordan</a:t>
            </a:r>
            <a:r>
              <a:rPr lang="en-US" sz="1200" b="1" dirty="0">
                <a:solidFill>
                  <a:srgbClr val="285C4D"/>
                </a:solidFill>
                <a:latin typeface="Greycliff CF Heavy" pitchFamily="2" charset="0"/>
              </a:rPr>
              <a:t> </a:t>
            </a:r>
            <a:r>
              <a:rPr lang="en-US" sz="1200" b="1" dirty="0" err="1">
                <a:solidFill>
                  <a:srgbClr val="285C4D"/>
                </a:solidFill>
                <a:latin typeface="Greycliff CF Heavy" pitchFamily="2" charset="0"/>
              </a:rPr>
              <a:t>bruger</a:t>
            </a:r>
            <a:r>
              <a:rPr lang="en-US" sz="1200" b="1" dirty="0">
                <a:solidFill>
                  <a:srgbClr val="285C4D"/>
                </a:solidFill>
                <a:latin typeface="Greycliff CF Heavy" pitchFamily="2" charset="0"/>
              </a:rPr>
              <a:t> vi </a:t>
            </a:r>
            <a:r>
              <a:rPr lang="en-US" sz="1200" b="1" dirty="0" err="1">
                <a:solidFill>
                  <a:srgbClr val="285C4D"/>
                </a:solidFill>
                <a:latin typeface="Greycliff CF Heavy" pitchFamily="2" charset="0"/>
              </a:rPr>
              <a:t>træpolitikken</a:t>
            </a:r>
            <a:r>
              <a:rPr lang="en-US" sz="1200" b="1" dirty="0">
                <a:solidFill>
                  <a:srgbClr val="285C4D"/>
                </a:solidFill>
                <a:latin typeface="Greycliff CF Heavy" pitchFamily="2" charset="0"/>
              </a:rPr>
              <a:t> </a:t>
            </a:r>
            <a:r>
              <a:rPr lang="en-US" sz="1200" b="1" dirty="0" err="1">
                <a:solidFill>
                  <a:srgbClr val="285C4D"/>
                </a:solidFill>
                <a:latin typeface="Greycliff CF Heavy" pitchFamily="2" charset="0"/>
              </a:rPr>
              <a:t>indenfor</a:t>
            </a:r>
            <a:r>
              <a:rPr lang="en-US" sz="1200" b="1" dirty="0">
                <a:solidFill>
                  <a:srgbClr val="285C4D"/>
                </a:solidFill>
                <a:latin typeface="Greycliff CF Heavy" pitchFamily="2" charset="0"/>
              </a:rPr>
              <a:t> </a:t>
            </a:r>
            <a:r>
              <a:rPr lang="en-US" sz="1200" b="1" dirty="0" err="1">
                <a:solidFill>
                  <a:srgbClr val="285C4D"/>
                </a:solidFill>
                <a:latin typeface="Greycliff CF Heavy" pitchFamily="2" charset="0"/>
              </a:rPr>
              <a:t>byggeri</a:t>
            </a:r>
            <a:r>
              <a:rPr lang="en-US" sz="1200" b="1" dirty="0">
                <a:solidFill>
                  <a:srgbClr val="285C4D"/>
                </a:solidFill>
                <a:latin typeface="Greycliff CF Heavy" pitchFamily="2" charset="0"/>
              </a:rPr>
              <a:t>?</a:t>
            </a:r>
            <a:r>
              <a:rPr lang="en-US" sz="1200" dirty="0">
                <a:solidFill>
                  <a:srgbClr val="285C4D"/>
                </a:solidFill>
              </a:rPr>
              <a:t>		</a:t>
            </a:r>
            <a:r>
              <a:rPr lang="en-GB" sz="1200" b="1" dirty="0">
                <a:solidFill>
                  <a:srgbClr val="285C4D"/>
                </a:solidFill>
              </a:rPr>
              <a:t>6</a:t>
            </a:r>
            <a:br>
              <a:rPr lang="en-DK" sz="1200" dirty="0">
                <a:solidFill>
                  <a:srgbClr val="285C4D"/>
                </a:solidFill>
              </a:rPr>
            </a:br>
            <a:r>
              <a:rPr lang="da-DK" sz="1200" dirty="0">
                <a:solidFill>
                  <a:srgbClr val="285C4D"/>
                </a:solidFill>
              </a:rPr>
              <a:t>TRIN 1: Hvornår bruges politikken i en byggesag? 			</a:t>
            </a:r>
            <a:r>
              <a:rPr lang="da-DK" sz="1200" b="1" dirty="0">
                <a:solidFill>
                  <a:srgbClr val="285C4D"/>
                </a:solidFill>
              </a:rPr>
              <a:t>7</a:t>
            </a:r>
            <a:br>
              <a:rPr lang="da-DK" sz="1200" dirty="0">
                <a:solidFill>
                  <a:srgbClr val="285C4D"/>
                </a:solidFill>
              </a:rPr>
            </a:br>
            <a:r>
              <a:rPr lang="da-DK" sz="1200" dirty="0">
                <a:solidFill>
                  <a:srgbClr val="285C4D"/>
                </a:solidFill>
              </a:rPr>
              <a:t>TRIN 2: Hvilke materialer i byggeriet kan være omfattet af politikken? 	</a:t>
            </a:r>
            <a:r>
              <a:rPr lang="en-GB" sz="1200" b="1" dirty="0">
                <a:solidFill>
                  <a:srgbClr val="285C4D"/>
                </a:solidFill>
              </a:rPr>
              <a:t>10</a:t>
            </a:r>
            <a:br>
              <a:rPr lang="en-GB" sz="1200" b="1" dirty="0">
                <a:solidFill>
                  <a:srgbClr val="285C4D"/>
                </a:solidFill>
              </a:rPr>
            </a:br>
            <a:r>
              <a:rPr lang="da-DK" sz="1200" dirty="0">
                <a:solidFill>
                  <a:srgbClr val="285C4D"/>
                </a:solidFill>
              </a:rPr>
              <a:t>TRIN 3: Hvordan sikrer vi, at træpolitikken er overholdt i en byggesag? 	</a:t>
            </a:r>
            <a:r>
              <a:rPr lang="en-GB" sz="1200" b="1" dirty="0">
                <a:solidFill>
                  <a:srgbClr val="285C4D"/>
                </a:solidFill>
              </a:rPr>
              <a:t>11</a:t>
            </a:r>
            <a:endParaRPr lang="en-DK" sz="1200" b="1" dirty="0">
              <a:solidFill>
                <a:srgbClr val="285C4D"/>
              </a:solidFill>
            </a:endParaRPr>
          </a:p>
          <a:p>
            <a:pPr marL="228600" indent="-228600">
              <a:lnSpc>
                <a:spcPct val="150000"/>
              </a:lnSpc>
              <a:buFont typeface="+mj-lt"/>
              <a:buAutoNum type="arabicPeriod" startAt="2"/>
            </a:pPr>
            <a:r>
              <a:rPr lang="en-GB" sz="1200" b="1" dirty="0">
                <a:solidFill>
                  <a:srgbClr val="285C4D"/>
                </a:solidFill>
              </a:rPr>
              <a:t>Vores </a:t>
            </a:r>
            <a:r>
              <a:rPr lang="en-GB" sz="1200" b="1" dirty="0" err="1">
                <a:solidFill>
                  <a:srgbClr val="285C4D"/>
                </a:solidFill>
              </a:rPr>
              <a:t>træpolitik</a:t>
            </a:r>
            <a:r>
              <a:rPr lang="en-GB" sz="1200" b="1" dirty="0">
                <a:solidFill>
                  <a:srgbClr val="285C4D"/>
                </a:solidFill>
              </a:rPr>
              <a:t>	 				12</a:t>
            </a:r>
          </a:p>
          <a:p>
            <a:pPr marL="228600" indent="-228600">
              <a:lnSpc>
                <a:spcPct val="150000"/>
              </a:lnSpc>
              <a:buFont typeface="+mj-lt"/>
              <a:buAutoNum type="arabicPeriod" startAt="2"/>
            </a:pPr>
            <a:r>
              <a:rPr lang="en-GB" sz="1200" b="1" dirty="0" err="1">
                <a:solidFill>
                  <a:srgbClr val="285C4D"/>
                </a:solidFill>
              </a:rPr>
              <a:t>Vejledning</a:t>
            </a:r>
            <a:r>
              <a:rPr lang="en-GB" sz="1200" b="1" dirty="0">
                <a:solidFill>
                  <a:srgbClr val="285C4D"/>
                </a:solidFill>
              </a:rPr>
              <a:t> </a:t>
            </a:r>
            <a:r>
              <a:rPr lang="en-GB" sz="1200" b="1" dirty="0" err="1">
                <a:solidFill>
                  <a:srgbClr val="285C4D"/>
                </a:solidFill>
              </a:rPr>
              <a:t>og</a:t>
            </a:r>
            <a:r>
              <a:rPr lang="en-GB" sz="1200" b="1" dirty="0">
                <a:solidFill>
                  <a:srgbClr val="285C4D"/>
                </a:solidFill>
              </a:rPr>
              <a:t> links	</a:t>
            </a:r>
            <a:r>
              <a:rPr lang="en-GB" b="1" dirty="0">
                <a:solidFill>
                  <a:srgbClr val="285C4D"/>
                </a:solidFill>
              </a:rPr>
              <a:t>				14</a:t>
            </a:r>
            <a:endParaRPr lang="en-DK" b="1" dirty="0">
              <a:solidFill>
                <a:srgbClr val="285C4D"/>
              </a:solidFill>
            </a:endParaRPr>
          </a:p>
        </p:txBody>
      </p:sp>
      <p:sp>
        <p:nvSpPr>
          <p:cNvPr id="4" name="Slide Number Placeholder 3"/>
          <p:cNvSpPr>
            <a:spLocks noGrp="1"/>
          </p:cNvSpPr>
          <p:nvPr>
            <p:ph type="sldNum" sz="quarter" idx="12"/>
          </p:nvPr>
        </p:nvSpPr>
        <p:spPr/>
        <p:txBody>
          <a:bodyPr/>
          <a:lstStyle/>
          <a:p>
            <a:fld id="{6861D334-CCC7-BA42-9BD3-4BCBA6AE3B41}" type="slidenum">
              <a:rPr lang="en-US" smtClean="0"/>
              <a:t>3</a:t>
            </a:fld>
            <a:endParaRPr lang="en-US"/>
          </a:p>
        </p:txBody>
      </p:sp>
      <p:sp>
        <p:nvSpPr>
          <p:cNvPr id="3" name="Round Single Corner of Rectangle 39">
            <a:extLst>
              <a:ext uri="{FF2B5EF4-FFF2-40B4-BE49-F238E27FC236}">
                <a16:creationId xmlns:a16="http://schemas.microsoft.com/office/drawing/2014/main" id="{FBE8FBA9-269C-944A-25E3-D088A40C8D41}"/>
              </a:ext>
            </a:extLst>
          </p:cNvPr>
          <p:cNvSpPr/>
          <p:nvPr/>
        </p:nvSpPr>
        <p:spPr>
          <a:xfrm>
            <a:off x="7426878" y="5575084"/>
            <a:ext cx="2128183" cy="724693"/>
          </a:xfrm>
          <a:prstGeom prst="round1Rect">
            <a:avLst/>
          </a:prstGeom>
          <a:solidFill>
            <a:srgbClr val="F1F9EA"/>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ctr"/>
            <a:endParaRPr lang="en-DK" sz="1000" b="1">
              <a:solidFill>
                <a:schemeClr val="bg1"/>
              </a:solidFill>
            </a:endParaRPr>
          </a:p>
        </p:txBody>
      </p:sp>
      <p:sp>
        <p:nvSpPr>
          <p:cNvPr id="7" name="Rectangle 28">
            <a:extLst>
              <a:ext uri="{FF2B5EF4-FFF2-40B4-BE49-F238E27FC236}">
                <a16:creationId xmlns:a16="http://schemas.microsoft.com/office/drawing/2014/main" id="{260F2F64-7F03-92C6-4BC3-53E9AE8C8A44}"/>
              </a:ext>
            </a:extLst>
          </p:cNvPr>
          <p:cNvSpPr/>
          <p:nvPr/>
        </p:nvSpPr>
        <p:spPr>
          <a:xfrm>
            <a:off x="7563599" y="5777215"/>
            <a:ext cx="2182818" cy="400110"/>
          </a:xfrm>
          <a:prstGeom prst="rect">
            <a:avLst/>
          </a:prstGeom>
        </p:spPr>
        <p:txBody>
          <a:bodyPr wrap="square">
            <a:spAutoFit/>
          </a:bodyPr>
          <a:lstStyle/>
          <a:p>
            <a:r>
              <a:rPr lang="en-US" sz="1000" dirty="0" err="1">
                <a:solidFill>
                  <a:srgbClr val="285C4D"/>
                </a:solidFill>
                <a:latin typeface="Greycliff CF" pitchFamily="2" charset="0"/>
              </a:rPr>
              <a:t>Vælg</a:t>
            </a:r>
            <a:r>
              <a:rPr lang="en-US" sz="1000" dirty="0">
                <a:solidFill>
                  <a:srgbClr val="285C4D"/>
                </a:solidFill>
                <a:latin typeface="Greycliff CF" pitchFamily="2" charset="0"/>
              </a:rPr>
              <a:t> FSC-</a:t>
            </a:r>
            <a:r>
              <a:rPr lang="en-US" sz="1000" dirty="0" err="1">
                <a:solidFill>
                  <a:srgbClr val="285C4D"/>
                </a:solidFill>
                <a:latin typeface="Greycliff CF" pitchFamily="2" charset="0"/>
              </a:rPr>
              <a:t>certificeret</a:t>
            </a:r>
            <a:r>
              <a:rPr lang="en-US" sz="1000" dirty="0">
                <a:solidFill>
                  <a:srgbClr val="285C4D"/>
                </a:solidFill>
                <a:latin typeface="Greycliff CF" pitchFamily="2" charset="0"/>
              </a:rPr>
              <a:t> </a:t>
            </a:r>
            <a:r>
              <a:rPr lang="en-US" sz="1000" dirty="0" err="1">
                <a:solidFill>
                  <a:srgbClr val="285C4D"/>
                </a:solidFill>
                <a:latin typeface="Greycliff CF" pitchFamily="2" charset="0"/>
              </a:rPr>
              <a:t>papir</a:t>
            </a:r>
            <a:r>
              <a:rPr lang="en-US" sz="1000" dirty="0">
                <a:solidFill>
                  <a:srgbClr val="285C4D"/>
                </a:solidFill>
                <a:latin typeface="Greycliff CF" pitchFamily="2" charset="0"/>
              </a:rPr>
              <a:t>, </a:t>
            </a:r>
            <a:r>
              <a:rPr lang="en-US" sz="1000" dirty="0" err="1">
                <a:solidFill>
                  <a:srgbClr val="285C4D"/>
                </a:solidFill>
                <a:latin typeface="Greycliff CF" pitchFamily="2" charset="0"/>
              </a:rPr>
              <a:t>hvis</a:t>
            </a:r>
            <a:r>
              <a:rPr lang="en-US" sz="1000" dirty="0">
                <a:solidFill>
                  <a:srgbClr val="285C4D"/>
                </a:solidFill>
                <a:latin typeface="Greycliff CF" pitchFamily="2" charset="0"/>
              </a:rPr>
              <a:t> du printer </a:t>
            </a:r>
            <a:r>
              <a:rPr lang="en-US" sz="1000" dirty="0" err="1">
                <a:solidFill>
                  <a:srgbClr val="285C4D"/>
                </a:solidFill>
                <a:latin typeface="Greycliff CF" pitchFamily="2" charset="0"/>
              </a:rPr>
              <a:t>denne</a:t>
            </a:r>
            <a:r>
              <a:rPr lang="en-US" sz="1000" dirty="0">
                <a:solidFill>
                  <a:srgbClr val="285C4D"/>
                </a:solidFill>
                <a:latin typeface="Greycliff CF" pitchFamily="2" charset="0"/>
              </a:rPr>
              <a:t> guide.</a:t>
            </a:r>
          </a:p>
        </p:txBody>
      </p:sp>
    </p:spTree>
    <p:extLst>
      <p:ext uri="{BB962C8B-B14F-4D97-AF65-F5344CB8AC3E}">
        <p14:creationId xmlns:p14="http://schemas.microsoft.com/office/powerpoint/2010/main" val="2372220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49715" y="298764"/>
            <a:ext cx="9005345" cy="466863"/>
          </a:xfrm>
        </p:spPr>
        <p:txBody>
          <a:bodyPr/>
          <a:lstStyle/>
          <a:p>
            <a:r>
              <a:rPr lang="da-DK" dirty="0">
                <a:latin typeface="Greycliff CF" pitchFamily="2" charset="0"/>
              </a:rPr>
              <a:t>Målsætning</a:t>
            </a:r>
          </a:p>
        </p:txBody>
      </p:sp>
      <p:sp>
        <p:nvSpPr>
          <p:cNvPr id="4" name="Slide Number Placeholder 3"/>
          <p:cNvSpPr>
            <a:spLocks noGrp="1"/>
          </p:cNvSpPr>
          <p:nvPr>
            <p:ph type="sldNum" sz="quarter" idx="12"/>
          </p:nvPr>
        </p:nvSpPr>
        <p:spPr/>
        <p:txBody>
          <a:bodyPr/>
          <a:lstStyle/>
          <a:p>
            <a:fld id="{6861D334-CCC7-BA42-9BD3-4BCBA6AE3B41}" type="slidenum">
              <a:rPr lang="da-DK" smtClean="0"/>
              <a:t>4</a:t>
            </a:fld>
            <a:endParaRPr lang="da-DK" dirty="0"/>
          </a:p>
        </p:txBody>
      </p:sp>
      <p:sp>
        <p:nvSpPr>
          <p:cNvPr id="8" name="Content Placeholder 7"/>
          <p:cNvSpPr>
            <a:spLocks noGrp="1"/>
          </p:cNvSpPr>
          <p:nvPr>
            <p:ph sz="quarter" idx="14"/>
          </p:nvPr>
        </p:nvSpPr>
        <p:spPr>
          <a:xfrm>
            <a:off x="549613" y="684078"/>
            <a:ext cx="9005447" cy="515657"/>
          </a:xfrm>
        </p:spPr>
        <p:txBody>
          <a:bodyPr/>
          <a:lstStyle/>
          <a:p>
            <a:r>
              <a:rPr lang="da-DK" b="0" dirty="0">
                <a:solidFill>
                  <a:srgbClr val="285C4D"/>
                </a:solidFill>
                <a:latin typeface="Greycliff CF" pitchFamily="2" charset="0"/>
              </a:rPr>
              <a:t>Hvorfor har vi en træpolitik?</a:t>
            </a:r>
          </a:p>
        </p:txBody>
      </p:sp>
      <p:sp>
        <p:nvSpPr>
          <p:cNvPr id="3" name="Round Single Corner of Rectangle 2">
            <a:extLst>
              <a:ext uri="{FF2B5EF4-FFF2-40B4-BE49-F238E27FC236}">
                <a16:creationId xmlns:a16="http://schemas.microsoft.com/office/drawing/2014/main" id="{BA9F90A2-B97D-9D6E-C64E-468495B7E8F8}"/>
              </a:ext>
            </a:extLst>
          </p:cNvPr>
          <p:cNvSpPr/>
          <p:nvPr/>
        </p:nvSpPr>
        <p:spPr>
          <a:xfrm>
            <a:off x="5693519" y="1339674"/>
            <a:ext cx="3861541" cy="1684650"/>
          </a:xfrm>
          <a:prstGeom prst="round1Rect">
            <a:avLst/>
          </a:prstGeom>
          <a:solidFill>
            <a:srgbClr val="F1F9EA"/>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ctr"/>
            <a:endParaRPr lang="en-DK" sz="1000" b="1">
              <a:solidFill>
                <a:schemeClr val="bg1"/>
              </a:solidFill>
            </a:endParaRPr>
          </a:p>
        </p:txBody>
      </p:sp>
      <p:sp>
        <p:nvSpPr>
          <p:cNvPr id="5" name="TextBox 4">
            <a:extLst>
              <a:ext uri="{FF2B5EF4-FFF2-40B4-BE49-F238E27FC236}">
                <a16:creationId xmlns:a16="http://schemas.microsoft.com/office/drawing/2014/main" id="{FEA5110E-8597-0E30-1C6E-9A7D7BB4E96B}"/>
              </a:ext>
            </a:extLst>
          </p:cNvPr>
          <p:cNvSpPr txBox="1"/>
          <p:nvPr/>
        </p:nvSpPr>
        <p:spPr>
          <a:xfrm>
            <a:off x="5821119" y="1512891"/>
            <a:ext cx="2427504" cy="307777"/>
          </a:xfrm>
          <a:prstGeom prst="rect">
            <a:avLst/>
          </a:prstGeom>
          <a:noFill/>
        </p:spPr>
        <p:txBody>
          <a:bodyPr wrap="square" rtlCol="0">
            <a:spAutoFit/>
          </a:bodyPr>
          <a:lstStyle/>
          <a:p>
            <a:r>
              <a:rPr lang="da-DK" sz="1400" b="1" dirty="0">
                <a:solidFill>
                  <a:srgbClr val="285C4D"/>
                </a:solidFill>
                <a:latin typeface="Greycliff CF" pitchFamily="2" charset="0"/>
              </a:rPr>
              <a:t>OBS:</a:t>
            </a:r>
            <a:endParaRPr lang="en-DK" sz="1400" b="1" dirty="0">
              <a:solidFill>
                <a:srgbClr val="285C4D"/>
              </a:solidFill>
              <a:latin typeface="Greycliff CF" pitchFamily="2" charset="0"/>
            </a:endParaRPr>
          </a:p>
        </p:txBody>
      </p:sp>
      <p:sp>
        <p:nvSpPr>
          <p:cNvPr id="7" name="Rectangle 6">
            <a:extLst>
              <a:ext uri="{FF2B5EF4-FFF2-40B4-BE49-F238E27FC236}">
                <a16:creationId xmlns:a16="http://schemas.microsoft.com/office/drawing/2014/main" id="{35981CF6-CF7D-9804-94E6-6B48364BDF7F}"/>
              </a:ext>
            </a:extLst>
          </p:cNvPr>
          <p:cNvSpPr/>
          <p:nvPr/>
        </p:nvSpPr>
        <p:spPr>
          <a:xfrm>
            <a:off x="5843084" y="1836818"/>
            <a:ext cx="3470740" cy="1015663"/>
          </a:xfrm>
          <a:prstGeom prst="rect">
            <a:avLst/>
          </a:prstGeom>
        </p:spPr>
        <p:txBody>
          <a:bodyPr wrap="square">
            <a:spAutoFit/>
          </a:bodyPr>
          <a:lstStyle/>
          <a:p>
            <a:r>
              <a:rPr lang="da-DK" sz="1200" dirty="0">
                <a:solidFill>
                  <a:srgbClr val="285C4D"/>
                </a:solidFill>
                <a:latin typeface="Greycliff CF" pitchFamily="2" charset="0"/>
              </a:rPr>
              <a:t>Denne guide er vejledende</a:t>
            </a:r>
            <a:r>
              <a:rPr lang="da-DK" sz="1200">
                <a:solidFill>
                  <a:srgbClr val="285C4D"/>
                </a:solidFill>
                <a:latin typeface="Greycliff CF" pitchFamily="2" charset="0"/>
              </a:rPr>
              <a:t>,</a:t>
            </a:r>
            <a:r>
              <a:rPr lang="da-DK" sz="1200" dirty="0">
                <a:solidFill>
                  <a:srgbClr val="285C4D"/>
                </a:solidFill>
                <a:latin typeface="Greycliff CF" pitchFamily="2" charset="0"/>
              </a:rPr>
              <a:t> og de viste eksempler gør sig ikke nødvendigvis gældende i alle boligorganisationer.</a:t>
            </a:r>
            <a:br>
              <a:rPr lang="da-DK" sz="1200" dirty="0">
                <a:solidFill>
                  <a:srgbClr val="285C4D"/>
                </a:solidFill>
                <a:latin typeface="Greycliff CF" pitchFamily="2" charset="0"/>
              </a:rPr>
            </a:br>
            <a:r>
              <a:rPr lang="da-DK" sz="1200" dirty="0">
                <a:solidFill>
                  <a:srgbClr val="285C4D"/>
                </a:solidFill>
                <a:latin typeface="Greycliff CF" pitchFamily="2" charset="0"/>
              </a:rPr>
              <a:t>Hjælp os med at blive bedre: send kommentarer og rettelser til hej@dk.fsc.org</a:t>
            </a:r>
          </a:p>
        </p:txBody>
      </p:sp>
      <p:sp>
        <p:nvSpPr>
          <p:cNvPr id="10" name="Content Placeholder 2">
            <a:extLst>
              <a:ext uri="{FF2B5EF4-FFF2-40B4-BE49-F238E27FC236}">
                <a16:creationId xmlns:a16="http://schemas.microsoft.com/office/drawing/2014/main" id="{4CB40288-846B-25DA-57E4-14B0F02FCE5B}"/>
              </a:ext>
            </a:extLst>
          </p:cNvPr>
          <p:cNvSpPr txBox="1">
            <a:spLocks/>
          </p:cNvSpPr>
          <p:nvPr/>
        </p:nvSpPr>
        <p:spPr>
          <a:xfrm>
            <a:off x="549718" y="1245768"/>
            <a:ext cx="4762511" cy="4880712"/>
          </a:xfrm>
          <a:prstGeom prst="rect">
            <a:avLst/>
          </a:prstGeom>
        </p:spPr>
        <p:txBody>
          <a:bodyPr numCol="1" spcCol="216000"/>
          <a:lstStyle>
            <a:lvl1pPr marL="0" indent="0" algn="l" defTabSz="914400" rtl="0" eaLnBrk="1" latinLnBrk="0" hangingPunct="1">
              <a:lnSpc>
                <a:spcPct val="100000"/>
              </a:lnSpc>
              <a:spcBef>
                <a:spcPts val="0"/>
              </a:spcBef>
              <a:spcAft>
                <a:spcPts val="600"/>
              </a:spcAft>
              <a:buFont typeface="Arial" panose="020B0604020202020204" pitchFamily="34" charset="0"/>
              <a:buNone/>
              <a:defRPr sz="1000" b="0" kern="1200">
                <a:solidFill>
                  <a:schemeClr val="tx1"/>
                </a:solidFill>
                <a:latin typeface="+mn-lt"/>
                <a:ea typeface="+mn-ea"/>
                <a:cs typeface="+mn-cs"/>
              </a:defRPr>
            </a:lvl1pPr>
            <a:lvl2pPr marL="99450" indent="-99450" algn="l" defTabSz="914400" rtl="0" eaLnBrk="1" latinLnBrk="0" hangingPunct="1">
              <a:lnSpc>
                <a:spcPct val="100000"/>
              </a:lnSpc>
              <a:spcBef>
                <a:spcPts val="0"/>
              </a:spcBef>
              <a:spcAft>
                <a:spcPts val="300"/>
              </a:spcAft>
              <a:buFont typeface="Arial" charset="0"/>
              <a:buChar char="•"/>
              <a:defRPr sz="1000" b="0" kern="1200">
                <a:solidFill>
                  <a:schemeClr val="tx2"/>
                </a:solidFill>
                <a:latin typeface="+mn-lt"/>
                <a:ea typeface="+mn-ea"/>
                <a:cs typeface="+mn-cs"/>
              </a:defRPr>
            </a:lvl2pPr>
            <a:lvl3pPr marL="0" indent="0" algn="l" defTabSz="914400" rtl="0" eaLnBrk="1" latinLnBrk="0" hangingPunct="1">
              <a:lnSpc>
                <a:spcPct val="100000"/>
              </a:lnSpc>
              <a:spcBef>
                <a:spcPts val="300"/>
              </a:spcBef>
              <a:spcAft>
                <a:spcPts val="900"/>
              </a:spcAft>
              <a:buFont typeface="Arial" panose="020B0604020202020204" pitchFamily="34" charset="0"/>
              <a:buNone/>
              <a:defRPr sz="1100" b="1" kern="1200">
                <a:solidFill>
                  <a:schemeClr val="accent1"/>
                </a:solidFill>
                <a:latin typeface="+mn-lt"/>
                <a:ea typeface="+mn-ea"/>
                <a:cs typeface="+mn-cs"/>
              </a:defRPr>
            </a:lvl3pPr>
            <a:lvl4pPr marL="0" indent="0" algn="l" defTabSz="914400" rtl="0" eaLnBrk="1" latinLnBrk="0" hangingPunct="1">
              <a:lnSpc>
                <a:spcPct val="100000"/>
              </a:lnSpc>
              <a:spcBef>
                <a:spcPts val="0"/>
              </a:spcBef>
              <a:spcAft>
                <a:spcPts val="900"/>
              </a:spcAft>
              <a:buFont typeface="Arial" panose="020B0604020202020204" pitchFamily="34" charset="0"/>
              <a:buNone/>
              <a:defRPr sz="1300" b="1" kern="1200">
                <a:solidFill>
                  <a:schemeClr val="accent2"/>
                </a:solidFill>
                <a:latin typeface="+mn-lt"/>
                <a:ea typeface="+mn-ea"/>
                <a:cs typeface="+mn-cs"/>
              </a:defRPr>
            </a:lvl4pPr>
            <a:lvl5pPr marL="0" indent="0" algn="l" defTabSz="914400" rtl="0" eaLnBrk="1" latinLnBrk="0" hangingPunct="1">
              <a:lnSpc>
                <a:spcPct val="100000"/>
              </a:lnSpc>
              <a:spcBef>
                <a:spcPts val="0"/>
              </a:spcBef>
              <a:spcAft>
                <a:spcPts val="1200"/>
              </a:spcAft>
              <a:buClr>
                <a:schemeClr val="accent2"/>
              </a:buClr>
              <a:buFont typeface="Arial" charset="0"/>
              <a:buNone/>
              <a:defRPr sz="1700" b="1"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da-DK" sz="1200" dirty="0">
                <a:solidFill>
                  <a:srgbClr val="285C4D"/>
                </a:solidFill>
                <a:effectLst/>
                <a:latin typeface="Greycliff CF" pitchFamily="2" charset="0"/>
                <a:ea typeface="Calibri" panose="020F0502020204030204" pitchFamily="34" charset="0"/>
                <a:cs typeface="Times New Roman" panose="02020603050405020304" pitchFamily="18" charset="0"/>
              </a:rPr>
              <a:t>Med denne politik ønsker vi at markere, at for os handler social og miljømæssig bæredygtighed også om de materialer, som vi bruger i vores bygninger.</a:t>
            </a:r>
            <a:br>
              <a:rPr lang="da-DK" sz="1200" dirty="0">
                <a:solidFill>
                  <a:srgbClr val="285C4D"/>
                </a:solidFill>
                <a:effectLst/>
                <a:latin typeface="Greycliff CF" pitchFamily="2" charset="0"/>
                <a:ea typeface="Calibri" panose="020F0502020204030204" pitchFamily="34" charset="0"/>
                <a:cs typeface="Times New Roman" panose="02020603050405020304" pitchFamily="18" charset="0"/>
              </a:rPr>
            </a:br>
            <a:br>
              <a:rPr lang="da-DK" sz="1200" dirty="0">
                <a:solidFill>
                  <a:srgbClr val="285C4D"/>
                </a:solidFill>
                <a:effectLst/>
                <a:latin typeface="Greycliff CF" pitchFamily="2" charset="0"/>
                <a:ea typeface="Calibri" panose="020F0502020204030204" pitchFamily="34" charset="0"/>
                <a:cs typeface="Times New Roman" panose="02020603050405020304" pitchFamily="18" charset="0"/>
              </a:rPr>
            </a:br>
            <a:r>
              <a:rPr lang="da-DK" sz="1200" dirty="0">
                <a:solidFill>
                  <a:srgbClr val="285C4D"/>
                </a:solidFill>
                <a:effectLst/>
                <a:latin typeface="Greycliff CF" pitchFamily="2" charset="0"/>
                <a:ea typeface="Calibri" panose="020F0502020204030204" pitchFamily="34" charset="0"/>
                <a:cs typeface="Times New Roman" panose="02020603050405020304" pitchFamily="18" charset="0"/>
              </a:rPr>
              <a:t>Når vi bygger </a:t>
            </a:r>
            <a:r>
              <a:rPr lang="da-DK" sz="1200">
                <a:solidFill>
                  <a:srgbClr val="285C4D"/>
                </a:solidFill>
                <a:effectLst/>
                <a:latin typeface="Greycliff CF" pitchFamily="2" charset="0"/>
                <a:ea typeface="Calibri" panose="020F0502020204030204" pitchFamily="34" charset="0"/>
                <a:cs typeface="Times New Roman" panose="02020603050405020304" pitchFamily="18" charset="0"/>
              </a:rPr>
              <a:t>med skovbaserede</a:t>
            </a:r>
            <a:r>
              <a:rPr lang="da-DK" sz="1200" dirty="0">
                <a:solidFill>
                  <a:srgbClr val="285C4D"/>
                </a:solidFill>
                <a:effectLst/>
                <a:latin typeface="Greycliff CF" pitchFamily="2" charset="0"/>
                <a:ea typeface="Calibri" panose="020F0502020204030204" pitchFamily="34" charset="0"/>
                <a:cs typeface="Times New Roman" panose="02020603050405020304" pitchFamily="18" charset="0"/>
              </a:rPr>
              <a:t> </a:t>
            </a:r>
            <a:r>
              <a:rPr lang="da-DK" sz="1200">
                <a:solidFill>
                  <a:srgbClr val="285C4D"/>
                </a:solidFill>
                <a:effectLst/>
                <a:latin typeface="Greycliff CF" pitchFamily="2" charset="0"/>
                <a:ea typeface="Calibri" panose="020F0502020204030204" pitchFamily="34" charset="0"/>
                <a:cs typeface="Times New Roman" panose="02020603050405020304" pitchFamily="18" charset="0"/>
              </a:rPr>
              <a:t>materialer som træ</a:t>
            </a:r>
            <a:r>
              <a:rPr lang="da-DK" sz="1200" dirty="0">
                <a:solidFill>
                  <a:srgbClr val="285C4D"/>
                </a:solidFill>
                <a:effectLst/>
                <a:latin typeface="Greycliff CF" pitchFamily="2" charset="0"/>
                <a:ea typeface="Calibri" panose="020F0502020204030204" pitchFamily="34" charset="0"/>
                <a:cs typeface="Times New Roman" panose="02020603050405020304" pitchFamily="18" charset="0"/>
              </a:rPr>
              <a:t>, vil vi have vished om, at </a:t>
            </a:r>
            <a:r>
              <a:rPr lang="da-DK" sz="1200">
                <a:solidFill>
                  <a:srgbClr val="285C4D"/>
                </a:solidFill>
                <a:effectLst/>
                <a:latin typeface="Greycliff CF" pitchFamily="2" charset="0"/>
                <a:ea typeface="Calibri" panose="020F0502020204030204" pitchFamily="34" charset="0"/>
                <a:cs typeface="Times New Roman" panose="02020603050405020304" pitchFamily="18" charset="0"/>
              </a:rPr>
              <a:t>skovarbejderne </a:t>
            </a:r>
            <a:r>
              <a:rPr lang="da-DK" sz="1200" dirty="0">
                <a:solidFill>
                  <a:srgbClr val="285C4D"/>
                </a:solidFill>
                <a:effectLst/>
                <a:latin typeface="Greycliff CF" pitchFamily="2" charset="0"/>
                <a:ea typeface="Calibri" panose="020F0502020204030204" pitchFamily="34" charset="0"/>
                <a:cs typeface="Times New Roman" panose="02020603050405020304" pitchFamily="18" charset="0"/>
              </a:rPr>
              <a:t>og lokalsamfundet i skoven</a:t>
            </a:r>
            <a:r>
              <a:rPr lang="da-DK" sz="1200">
                <a:solidFill>
                  <a:srgbClr val="285C4D"/>
                </a:solidFill>
                <a:effectLst/>
                <a:latin typeface="Greycliff CF" pitchFamily="2" charset="0"/>
                <a:ea typeface="Calibri" panose="020F0502020204030204" pitchFamily="34" charset="0"/>
                <a:cs typeface="Times New Roman" panose="02020603050405020304" pitchFamily="18" charset="0"/>
              </a:rPr>
              <a:t>,</a:t>
            </a:r>
            <a:r>
              <a:rPr lang="da-DK" sz="1200" dirty="0">
                <a:solidFill>
                  <a:srgbClr val="285C4D"/>
                </a:solidFill>
                <a:effectLst/>
                <a:latin typeface="Greycliff CF" pitchFamily="2" charset="0"/>
                <a:ea typeface="Calibri" panose="020F0502020204030204" pitchFamily="34" charset="0"/>
                <a:cs typeface="Times New Roman" panose="02020603050405020304" pitchFamily="18" charset="0"/>
              </a:rPr>
              <a:t> hvor træet kommer fra, er sikret rettigheder og ordentlige forhold. Samtidig er det vigtigt for os, at skoven er drevet med respekt for naturen og klimaet. </a:t>
            </a:r>
            <a:endParaRPr lang="en-DK" sz="1200" dirty="0">
              <a:solidFill>
                <a:srgbClr val="285C4D"/>
              </a:solidFill>
              <a:effectLst/>
              <a:latin typeface="Greycliff CF" pitchFamily="2" charset="0"/>
              <a:ea typeface="Calibri" panose="020F0502020204030204" pitchFamily="34" charset="0"/>
              <a:cs typeface="Times New Roman" panose="02020603050405020304" pitchFamily="18" charset="0"/>
            </a:endParaRPr>
          </a:p>
          <a:p>
            <a:r>
              <a:rPr lang="da-DK" sz="1200" dirty="0">
                <a:solidFill>
                  <a:srgbClr val="285C4D"/>
                </a:solidFill>
                <a:effectLst/>
                <a:latin typeface="Greycliff CF" pitchFamily="2" charset="0"/>
                <a:ea typeface="Calibri" panose="020F0502020204030204" pitchFamily="34" charset="0"/>
              </a:rPr>
              <a:t>Derfor har vi forpligtet os til ansvarlig brug af </a:t>
            </a:r>
            <a:r>
              <a:rPr lang="da-DK" sz="1200">
                <a:solidFill>
                  <a:srgbClr val="285C4D"/>
                </a:solidFill>
                <a:effectLst/>
                <a:latin typeface="Greycliff CF" pitchFamily="2" charset="0"/>
                <a:ea typeface="Calibri" panose="020F0502020204030204" pitchFamily="34" charset="0"/>
              </a:rPr>
              <a:t>træ-</a:t>
            </a:r>
            <a:r>
              <a:rPr lang="da-DK" sz="1200" dirty="0">
                <a:solidFill>
                  <a:srgbClr val="285C4D"/>
                </a:solidFill>
                <a:effectLst/>
                <a:latin typeface="Greycliff CF" pitchFamily="2" charset="0"/>
                <a:ea typeface="Calibri" panose="020F0502020204030204" pitchFamily="34" charset="0"/>
              </a:rPr>
              <a:t> og </a:t>
            </a:r>
            <a:r>
              <a:rPr lang="da-DK" sz="1200">
                <a:solidFill>
                  <a:srgbClr val="285C4D"/>
                </a:solidFill>
                <a:effectLst/>
                <a:latin typeface="Greycliff CF" pitchFamily="2" charset="0"/>
                <a:ea typeface="Calibri" panose="020F0502020204030204" pitchFamily="34" charset="0"/>
              </a:rPr>
              <a:t>skovbaserede</a:t>
            </a:r>
            <a:r>
              <a:rPr lang="da-DK" sz="1200" dirty="0">
                <a:solidFill>
                  <a:srgbClr val="285C4D"/>
                </a:solidFill>
                <a:effectLst/>
                <a:latin typeface="Greycliff CF" pitchFamily="2" charset="0"/>
                <a:ea typeface="Calibri" panose="020F0502020204030204" pitchFamily="34" charset="0"/>
              </a:rPr>
              <a:t> produkter i </a:t>
            </a:r>
            <a:r>
              <a:rPr lang="da-DK" sz="1200">
                <a:solidFill>
                  <a:srgbClr val="285C4D"/>
                </a:solidFill>
                <a:effectLst/>
                <a:latin typeface="Greycliff CF" pitchFamily="2" charset="0"/>
                <a:ea typeface="Calibri" panose="020F0502020204030204" pitchFamily="34" charset="0"/>
              </a:rPr>
              <a:t>forbindelse med </a:t>
            </a:r>
            <a:r>
              <a:rPr lang="da-DK" sz="1200" dirty="0">
                <a:solidFill>
                  <a:srgbClr val="285C4D"/>
                </a:solidFill>
                <a:effectLst/>
                <a:latin typeface="Greycliff CF" pitchFamily="2" charset="0"/>
                <a:ea typeface="Calibri" panose="020F0502020204030204" pitchFamily="34" charset="0"/>
              </a:rPr>
              <a:t>nybyggeri</a:t>
            </a:r>
            <a:r>
              <a:rPr lang="da-DK" sz="1200">
                <a:solidFill>
                  <a:srgbClr val="285C4D"/>
                </a:solidFill>
                <a:effectLst/>
                <a:latin typeface="Greycliff CF" pitchFamily="2" charset="0"/>
                <a:ea typeface="Calibri" panose="020F0502020204030204" pitchFamily="34" charset="0"/>
              </a:rPr>
              <a:t> og renoveringsprojekter</a:t>
            </a:r>
            <a:r>
              <a:rPr lang="da-DK" sz="1200" dirty="0">
                <a:solidFill>
                  <a:srgbClr val="285C4D"/>
                </a:solidFill>
                <a:effectLst/>
                <a:latin typeface="Greycliff CF" pitchFamily="2" charset="0"/>
                <a:ea typeface="Calibri" panose="020F0502020204030204" pitchFamily="34" charset="0"/>
              </a:rPr>
              <a:t>. Den øverste ansvarlige for denne politik er direktion og bestyrelse i vores boligorganisation.</a:t>
            </a:r>
            <a:r>
              <a:rPr lang="en-DK" sz="1200" dirty="0">
                <a:solidFill>
                  <a:srgbClr val="285C4D"/>
                </a:solidFill>
                <a:effectLst/>
                <a:latin typeface="Greycliff CF" pitchFamily="2" charset="0"/>
              </a:rPr>
              <a:t> </a:t>
            </a:r>
          </a:p>
          <a:p>
            <a:pPr>
              <a:lnSpc>
                <a:spcPct val="107000"/>
              </a:lnSpc>
              <a:spcAft>
                <a:spcPts val="800"/>
              </a:spcAft>
            </a:pPr>
            <a:r>
              <a:rPr lang="da-DK" sz="1200" dirty="0">
                <a:solidFill>
                  <a:srgbClr val="285C4D"/>
                </a:solidFill>
                <a:effectLst/>
                <a:latin typeface="Greycliff CF" pitchFamily="2" charset="0"/>
                <a:ea typeface="Calibri" panose="020F0502020204030204" pitchFamily="34" charset="0"/>
                <a:cs typeface="Times New Roman" panose="02020603050405020304" pitchFamily="18" charset="0"/>
              </a:rPr>
              <a:t>Vores langsigtede mål er, at træ</a:t>
            </a:r>
            <a:r>
              <a:rPr lang="da-DK" sz="1200">
                <a:solidFill>
                  <a:srgbClr val="285C4D"/>
                </a:solidFill>
                <a:effectLst/>
                <a:latin typeface="Greycliff CF" pitchFamily="2" charset="0"/>
                <a:ea typeface="Calibri" panose="020F0502020204030204" pitchFamily="34" charset="0"/>
                <a:cs typeface="Times New Roman" panose="02020603050405020304" pitchFamily="18" charset="0"/>
              </a:rPr>
              <a:t>,</a:t>
            </a:r>
            <a:r>
              <a:rPr lang="da-DK" sz="1200" dirty="0">
                <a:solidFill>
                  <a:srgbClr val="285C4D"/>
                </a:solidFill>
                <a:effectLst/>
                <a:latin typeface="Greycliff CF" pitchFamily="2" charset="0"/>
                <a:ea typeface="Calibri" panose="020F0502020204030204" pitchFamily="34" charset="0"/>
                <a:cs typeface="Times New Roman" panose="02020603050405020304" pitchFamily="18" charset="0"/>
              </a:rPr>
              <a:t> papir </a:t>
            </a:r>
            <a:r>
              <a:rPr lang="da-DK" sz="1200">
                <a:solidFill>
                  <a:srgbClr val="285C4D"/>
                </a:solidFill>
                <a:effectLst/>
                <a:latin typeface="Greycliff CF" pitchFamily="2" charset="0"/>
                <a:ea typeface="Calibri" panose="020F0502020204030204" pitchFamily="34" charset="0"/>
                <a:cs typeface="Times New Roman" panose="02020603050405020304" pitchFamily="18" charset="0"/>
              </a:rPr>
              <a:t>og andre skovbaserede materialer i</a:t>
            </a:r>
            <a:r>
              <a:rPr lang="da-DK" sz="1200" dirty="0">
                <a:solidFill>
                  <a:srgbClr val="285C4D"/>
                </a:solidFill>
                <a:effectLst/>
                <a:latin typeface="Greycliff CF" pitchFamily="2" charset="0"/>
                <a:ea typeface="Calibri" panose="020F0502020204030204" pitchFamily="34" charset="0"/>
                <a:cs typeface="Times New Roman" panose="02020603050405020304" pitchFamily="18" charset="0"/>
              </a:rPr>
              <a:t> produkter, vi </a:t>
            </a:r>
            <a:r>
              <a:rPr lang="da-DK" sz="1200">
                <a:solidFill>
                  <a:srgbClr val="285C4D"/>
                </a:solidFill>
                <a:effectLst/>
                <a:latin typeface="Greycliff CF" pitchFamily="2" charset="0"/>
                <a:ea typeface="Calibri" panose="020F0502020204030204" pitchFamily="34" charset="0"/>
                <a:cs typeface="Times New Roman" panose="02020603050405020304" pitchFamily="18" charset="0"/>
              </a:rPr>
              <a:t>bruger i byggeri og renoveringsprojekter</a:t>
            </a:r>
            <a:r>
              <a:rPr lang="da-DK" sz="1200" dirty="0">
                <a:solidFill>
                  <a:srgbClr val="285C4D"/>
                </a:solidFill>
                <a:effectLst/>
                <a:latin typeface="Greycliff CF" pitchFamily="2" charset="0"/>
                <a:ea typeface="Calibri" panose="020F0502020204030204" pitchFamily="34" charset="0"/>
                <a:cs typeface="Times New Roman" panose="02020603050405020304" pitchFamily="18" charset="0"/>
              </a:rPr>
              <a:t>, er </a:t>
            </a:r>
            <a:r>
              <a:rPr lang="da-DK" sz="1200">
                <a:solidFill>
                  <a:srgbClr val="285C4D"/>
                </a:solidFill>
                <a:effectLst/>
                <a:latin typeface="Greycliff CF" pitchFamily="2" charset="0"/>
                <a:ea typeface="Calibri" panose="020F0502020204030204" pitchFamily="34" charset="0"/>
                <a:cs typeface="Times New Roman" panose="02020603050405020304" pitchFamily="18" charset="0"/>
              </a:rPr>
              <a:t>”</a:t>
            </a:r>
            <a:r>
              <a:rPr lang="da-DK" sz="1200">
                <a:solidFill>
                  <a:srgbClr val="285C4D"/>
                </a:solidFill>
                <a:latin typeface="Greycliff CF" pitchFamily="2" charset="0"/>
                <a:ea typeface="Calibri" panose="020F0502020204030204" pitchFamily="34" charset="0"/>
                <a:cs typeface="Times New Roman" panose="02020603050405020304" pitchFamily="18" charset="0"/>
              </a:rPr>
              <a:t>ansvarligt træ”. Det vil sige </a:t>
            </a:r>
            <a:r>
              <a:rPr lang="da-DK" sz="1200">
                <a:solidFill>
                  <a:srgbClr val="285C4D"/>
                </a:solidFill>
                <a:effectLst/>
                <a:latin typeface="Greycliff CF" pitchFamily="2" charset="0"/>
                <a:ea typeface="Calibri" panose="020F0502020204030204" pitchFamily="34" charset="0"/>
                <a:cs typeface="Times New Roman" panose="02020603050405020304" pitchFamily="18" charset="0"/>
              </a:rPr>
              <a:t>fra</a:t>
            </a:r>
            <a:r>
              <a:rPr lang="da-DK" sz="1200" dirty="0">
                <a:solidFill>
                  <a:srgbClr val="285C4D"/>
                </a:solidFill>
                <a:effectLst/>
                <a:latin typeface="Greycliff CF" pitchFamily="2" charset="0"/>
                <a:ea typeface="Calibri" panose="020F0502020204030204" pitchFamily="34" charset="0"/>
                <a:cs typeface="Times New Roman" panose="02020603050405020304" pitchFamily="18" charset="0"/>
              </a:rPr>
              <a:t> </a:t>
            </a:r>
            <a:r>
              <a:rPr lang="da-DK" sz="1200">
                <a:solidFill>
                  <a:srgbClr val="285C4D"/>
                </a:solidFill>
                <a:effectLst/>
                <a:latin typeface="Greycliff CF" pitchFamily="2" charset="0"/>
                <a:ea typeface="Calibri" panose="020F0502020204030204" pitchFamily="34" charset="0"/>
                <a:cs typeface="Times New Roman" panose="02020603050405020304" pitchFamily="18" charset="0"/>
              </a:rPr>
              <a:t>ansvarligt </a:t>
            </a:r>
            <a:r>
              <a:rPr lang="da-DK" sz="1200" dirty="0">
                <a:solidFill>
                  <a:srgbClr val="285C4D"/>
                </a:solidFill>
                <a:effectLst/>
                <a:latin typeface="Greycliff CF" pitchFamily="2" charset="0"/>
                <a:ea typeface="Calibri" panose="020F0502020204030204" pitchFamily="34" charset="0"/>
                <a:cs typeface="Times New Roman" panose="02020603050405020304" pitchFamily="18" charset="0"/>
              </a:rPr>
              <a:t>drevne skove og/eller andre ansvarlige kilder som f.eks. </a:t>
            </a:r>
            <a:r>
              <a:rPr lang="da-DK" sz="1200">
                <a:solidFill>
                  <a:srgbClr val="285C4D"/>
                </a:solidFill>
                <a:latin typeface="Greycliff CF" pitchFamily="2" charset="0"/>
                <a:ea typeface="Calibri" panose="020F0502020204030204" pitchFamily="34" charset="0"/>
                <a:cs typeface="Times New Roman" panose="02020603050405020304" pitchFamily="18" charset="0"/>
              </a:rPr>
              <a:t>g</a:t>
            </a:r>
            <a:r>
              <a:rPr lang="da-DK" sz="1200">
                <a:solidFill>
                  <a:srgbClr val="285C4D"/>
                </a:solidFill>
                <a:effectLst/>
                <a:latin typeface="Greycliff CF" pitchFamily="2" charset="0"/>
                <a:ea typeface="Calibri" panose="020F0502020204030204" pitchFamily="34" charset="0"/>
                <a:cs typeface="Times New Roman" panose="02020603050405020304" pitchFamily="18" charset="0"/>
              </a:rPr>
              <a:t>enanvendte materialer og </a:t>
            </a:r>
            <a:r>
              <a:rPr lang="da-DK" sz="1200" dirty="0">
                <a:solidFill>
                  <a:srgbClr val="285C4D"/>
                </a:solidFill>
                <a:effectLst/>
                <a:latin typeface="Greycliff CF" pitchFamily="2" charset="0"/>
                <a:ea typeface="Calibri" panose="020F0502020204030204" pitchFamily="34" charset="0"/>
                <a:cs typeface="Times New Roman" panose="02020603050405020304" pitchFamily="18" charset="0"/>
              </a:rPr>
              <a:t>genbrug.</a:t>
            </a:r>
            <a:endParaRPr lang="da-DK" sz="1200">
              <a:solidFill>
                <a:srgbClr val="285C4D"/>
              </a:solidFill>
              <a:effectLst/>
              <a:latin typeface="Greycliff CF" pitchFamily="2" charset="0"/>
              <a:ea typeface="Calibri" panose="020F0502020204030204" pitchFamily="34" charset="0"/>
              <a:cs typeface="Times New Roman" panose="02020603050405020304" pitchFamily="18" charset="0"/>
            </a:endParaRPr>
          </a:p>
          <a:p>
            <a:pPr>
              <a:lnSpc>
                <a:spcPct val="107000"/>
              </a:lnSpc>
              <a:spcAft>
                <a:spcPts val="800"/>
              </a:spcAft>
            </a:pPr>
            <a:r>
              <a:rPr lang="da-DK" sz="1200" dirty="0">
                <a:solidFill>
                  <a:srgbClr val="285C4D"/>
                </a:solidFill>
                <a:effectLst/>
                <a:latin typeface="Greycliff CF" pitchFamily="2" charset="0"/>
                <a:ea typeface="Calibri" panose="020F0502020204030204" pitchFamily="34" charset="0"/>
                <a:cs typeface="Times New Roman" panose="02020603050405020304" pitchFamily="18" charset="0"/>
              </a:rPr>
              <a:t>Det gør vi rent praktisk ved så vidt muligt at stille krav om FSC</a:t>
            </a:r>
            <a:r>
              <a:rPr lang="da-DK" sz="1200" baseline="30000">
                <a:solidFill>
                  <a:srgbClr val="285C4D"/>
                </a:solidFill>
                <a:effectLst/>
                <a:latin typeface="Greycliff CF" pitchFamily="2" charset="0"/>
                <a:ea typeface="Calibri" panose="020F0502020204030204" pitchFamily="34" charset="0"/>
                <a:cs typeface="Times New Roman" panose="02020603050405020304" pitchFamily="18" charset="0"/>
              </a:rPr>
              <a:t>®</a:t>
            </a:r>
            <a:r>
              <a:rPr lang="da-DK" sz="1200">
                <a:solidFill>
                  <a:srgbClr val="285C4D"/>
                </a:solidFill>
                <a:effectLst/>
                <a:latin typeface="Greycliff CF" pitchFamily="2" charset="0"/>
                <a:ea typeface="Calibri" panose="020F0502020204030204" pitchFamily="34" charset="0"/>
                <a:cs typeface="Times New Roman" panose="02020603050405020304" pitchFamily="18" charset="0"/>
              </a:rPr>
              <a:t>-certificerede produkter </a:t>
            </a:r>
            <a:r>
              <a:rPr lang="da-DK" sz="1200" dirty="0">
                <a:solidFill>
                  <a:srgbClr val="285C4D"/>
                </a:solidFill>
                <a:effectLst/>
                <a:latin typeface="Greycliff CF" pitchFamily="2" charset="0"/>
                <a:ea typeface="Calibri" panose="020F0502020204030204" pitchFamily="34" charset="0"/>
                <a:cs typeface="Times New Roman" panose="02020603050405020304" pitchFamily="18" charset="0"/>
              </a:rPr>
              <a:t>(eller tilsvarende</a:t>
            </a:r>
            <a:r>
              <a:rPr lang="da-DK" sz="1200">
                <a:solidFill>
                  <a:srgbClr val="285C4D"/>
                </a:solidFill>
                <a:effectLst/>
                <a:latin typeface="Greycliff CF" pitchFamily="2" charset="0"/>
                <a:ea typeface="Calibri" panose="020F0502020204030204" pitchFamily="34" charset="0"/>
                <a:cs typeface="Times New Roman" panose="02020603050405020304" pitchFamily="18" charset="0"/>
              </a:rPr>
              <a:t>), produkter af genanvendte materialer </a:t>
            </a:r>
            <a:r>
              <a:rPr lang="da-DK" sz="1200" dirty="0">
                <a:solidFill>
                  <a:srgbClr val="285C4D"/>
                </a:solidFill>
                <a:effectLst/>
                <a:latin typeface="Greycliff CF" pitchFamily="2" charset="0"/>
                <a:ea typeface="Calibri" panose="020F0502020204030204" pitchFamily="34" charset="0"/>
                <a:cs typeface="Times New Roman" panose="02020603050405020304" pitchFamily="18" charset="0"/>
              </a:rPr>
              <a:t>eller genbrugte produkter.</a:t>
            </a:r>
            <a:r>
              <a:rPr lang="da-DK" sz="1200">
                <a:solidFill>
                  <a:srgbClr val="285C4D"/>
                </a:solidFill>
                <a:effectLst/>
                <a:latin typeface="Greycliff CF" pitchFamily="2" charset="0"/>
                <a:ea typeface="Calibri" panose="020F0502020204030204" pitchFamily="34" charset="0"/>
                <a:cs typeface="Times New Roman" panose="02020603050405020304" pitchFamily="18" charset="0"/>
              </a:rPr>
              <a:t> </a:t>
            </a:r>
          </a:p>
          <a:p>
            <a:pPr>
              <a:lnSpc>
                <a:spcPct val="107000"/>
              </a:lnSpc>
              <a:spcAft>
                <a:spcPts val="800"/>
              </a:spcAft>
            </a:pPr>
            <a:r>
              <a:rPr lang="da-DK" sz="1200">
                <a:solidFill>
                  <a:srgbClr val="285C4D"/>
                </a:solidFill>
                <a:effectLst/>
                <a:latin typeface="Greycliff CF" pitchFamily="2" charset="0"/>
                <a:ea typeface="Calibri" panose="020F0502020204030204" pitchFamily="34" charset="0"/>
                <a:cs typeface="Times New Roman" panose="02020603050405020304" pitchFamily="18" charset="0"/>
              </a:rPr>
              <a:t>Indkøbspolitikken er offentlig tilgængelig og evalueres løbende. </a:t>
            </a:r>
            <a:endParaRPr lang="en-DK" sz="1200" dirty="0">
              <a:solidFill>
                <a:srgbClr val="285C4D"/>
              </a:solidFill>
              <a:effectLst/>
              <a:latin typeface="Greycliff CF" pitchFamily="2" charset="0"/>
              <a:ea typeface="Calibri" panose="020F0502020204030204" pitchFamily="34" charset="0"/>
              <a:cs typeface="Times New Roman" panose="02020603050405020304" pitchFamily="18" charset="0"/>
            </a:endParaRPr>
          </a:p>
        </p:txBody>
      </p:sp>
      <p:sp>
        <p:nvSpPr>
          <p:cNvPr id="12" name="Round Single Corner of Rectangle 27">
            <a:extLst>
              <a:ext uri="{FF2B5EF4-FFF2-40B4-BE49-F238E27FC236}">
                <a16:creationId xmlns:a16="http://schemas.microsoft.com/office/drawing/2014/main" id="{24AC337F-9AEA-7381-E754-6A7C4D19D709}"/>
              </a:ext>
            </a:extLst>
          </p:cNvPr>
          <p:cNvSpPr/>
          <p:nvPr/>
        </p:nvSpPr>
        <p:spPr>
          <a:xfrm>
            <a:off x="5693519" y="3310591"/>
            <a:ext cx="3861541" cy="1960665"/>
          </a:xfrm>
          <a:prstGeom prst="round1Rect">
            <a:avLst/>
          </a:prstGeom>
          <a:solidFill>
            <a:srgbClr val="285C4D"/>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ctr"/>
            <a:endParaRPr lang="en-DK" sz="1000" b="1">
              <a:solidFill>
                <a:schemeClr val="bg1"/>
              </a:solidFill>
            </a:endParaRPr>
          </a:p>
        </p:txBody>
      </p:sp>
      <p:sp>
        <p:nvSpPr>
          <p:cNvPr id="13" name="TextBox 28">
            <a:extLst>
              <a:ext uri="{FF2B5EF4-FFF2-40B4-BE49-F238E27FC236}">
                <a16:creationId xmlns:a16="http://schemas.microsoft.com/office/drawing/2014/main" id="{5EE511FD-0010-F3CF-6331-781EEA64FD64}"/>
              </a:ext>
            </a:extLst>
          </p:cNvPr>
          <p:cNvSpPr txBox="1"/>
          <p:nvPr/>
        </p:nvSpPr>
        <p:spPr>
          <a:xfrm>
            <a:off x="5843083" y="3413162"/>
            <a:ext cx="2427504" cy="307777"/>
          </a:xfrm>
          <a:prstGeom prst="rect">
            <a:avLst/>
          </a:prstGeom>
          <a:noFill/>
        </p:spPr>
        <p:txBody>
          <a:bodyPr wrap="square" rtlCol="0">
            <a:spAutoFit/>
          </a:bodyPr>
          <a:lstStyle/>
          <a:p>
            <a:r>
              <a:rPr lang="da-DK" sz="1400" b="1" dirty="0">
                <a:solidFill>
                  <a:srgbClr val="F1F9EA"/>
                </a:solidFill>
                <a:latin typeface="Greycliff CF" pitchFamily="2" charset="0"/>
              </a:rPr>
              <a:t>TIP</a:t>
            </a:r>
            <a:r>
              <a:rPr lang="en-DK" sz="1400" b="1" dirty="0">
                <a:solidFill>
                  <a:srgbClr val="F1F9EA"/>
                </a:solidFill>
                <a:latin typeface="Greycliff CF" pitchFamily="2" charset="0"/>
              </a:rPr>
              <a:t>:</a:t>
            </a:r>
          </a:p>
        </p:txBody>
      </p:sp>
      <p:sp>
        <p:nvSpPr>
          <p:cNvPr id="14" name="Rectangle 30">
            <a:extLst>
              <a:ext uri="{FF2B5EF4-FFF2-40B4-BE49-F238E27FC236}">
                <a16:creationId xmlns:a16="http://schemas.microsoft.com/office/drawing/2014/main" id="{663D357C-99B5-CCC0-078F-CBC31988305B}"/>
              </a:ext>
            </a:extLst>
          </p:cNvPr>
          <p:cNvSpPr/>
          <p:nvPr/>
        </p:nvSpPr>
        <p:spPr>
          <a:xfrm>
            <a:off x="5877936" y="3736509"/>
            <a:ext cx="3492705" cy="1384995"/>
          </a:xfrm>
          <a:prstGeom prst="rect">
            <a:avLst/>
          </a:prstGeom>
        </p:spPr>
        <p:txBody>
          <a:bodyPr wrap="square">
            <a:spAutoFit/>
          </a:bodyPr>
          <a:lstStyle/>
          <a:p>
            <a:r>
              <a:rPr lang="da-DK" sz="1200" dirty="0">
                <a:solidFill>
                  <a:srgbClr val="F1F9EA"/>
                </a:solidFill>
                <a:latin typeface="Greycliff CF" pitchFamily="2" charset="0"/>
              </a:rPr>
              <a:t>Vidste du, at FSC Danmark tilbyder gratis undervisning i brug og implementering af jeres træpolitik?</a:t>
            </a:r>
            <a:endParaRPr lang="da-DK" sz="1200">
              <a:solidFill>
                <a:srgbClr val="F1F9EA"/>
              </a:solidFill>
              <a:latin typeface="Greycliff CF" pitchFamily="2" charset="0"/>
            </a:endParaRPr>
          </a:p>
          <a:p>
            <a:br>
              <a:rPr lang="da-DK" sz="1200" dirty="0">
                <a:solidFill>
                  <a:srgbClr val="F1F9EA"/>
                </a:solidFill>
                <a:latin typeface="Greycliff CF" pitchFamily="2" charset="0"/>
              </a:rPr>
            </a:br>
            <a:r>
              <a:rPr lang="da-DK" sz="1200" dirty="0">
                <a:solidFill>
                  <a:srgbClr val="F1F9EA"/>
                </a:solidFill>
                <a:latin typeface="Greycliff CF" pitchFamily="2" charset="0"/>
              </a:rPr>
              <a:t>Find kontaktoplysninger og mere hjælp, samt dybdegående vejledning på FSC Danmarks</a:t>
            </a:r>
            <a:r>
              <a:rPr lang="da-DK" sz="1200" b="1" dirty="0">
                <a:solidFill>
                  <a:srgbClr val="F1F9EA"/>
                </a:solidFill>
                <a:latin typeface="Greycliff CF" pitchFamily="2" charset="0"/>
              </a:rPr>
              <a:t> </a:t>
            </a:r>
            <a:r>
              <a:rPr lang="da-DK" sz="1200">
                <a:solidFill>
                  <a:srgbClr val="F1F9EA"/>
                </a:solidFill>
                <a:latin typeface="Greycliff CF Medium" pitchFamily="2" charset="0"/>
                <a:hlinkClick r:id="rId3">
                  <a:extLst>
                    <a:ext uri="{A12FA001-AC4F-418D-AE19-62706E023703}">
                      <ahyp:hlinkClr xmlns:ahyp="http://schemas.microsoft.com/office/drawing/2018/hyperlinkcolor" val="tx"/>
                    </a:ext>
                  </a:extLst>
                </a:hlinkClick>
              </a:rPr>
              <a:t>hjemmeside</a:t>
            </a:r>
            <a:r>
              <a:rPr lang="da-DK" sz="1200" dirty="0">
                <a:solidFill>
                  <a:srgbClr val="F1F9EA"/>
                </a:solidFill>
                <a:latin typeface="Greycliff CF Medium" pitchFamily="2" charset="0"/>
              </a:rPr>
              <a:t>.</a:t>
            </a:r>
            <a:r>
              <a:rPr lang="da-DK" sz="1200" b="1" dirty="0">
                <a:solidFill>
                  <a:srgbClr val="F1F9EA"/>
                </a:solidFill>
                <a:latin typeface="Greycliff CF" pitchFamily="2" charset="0"/>
              </a:rPr>
              <a:t> </a:t>
            </a:r>
            <a:endParaRPr lang="da-DK" sz="1200" dirty="0">
              <a:solidFill>
                <a:srgbClr val="F1F9EA"/>
              </a:solidFill>
              <a:latin typeface="Greycliff CF" pitchFamily="2" charset="0"/>
            </a:endParaRPr>
          </a:p>
        </p:txBody>
      </p:sp>
    </p:spTree>
    <p:extLst>
      <p:ext uri="{BB962C8B-B14F-4D97-AF65-F5344CB8AC3E}">
        <p14:creationId xmlns:p14="http://schemas.microsoft.com/office/powerpoint/2010/main" val="1362938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49715" y="298764"/>
            <a:ext cx="9005345" cy="466863"/>
          </a:xfrm>
        </p:spPr>
        <p:txBody>
          <a:bodyPr/>
          <a:lstStyle/>
          <a:p>
            <a:r>
              <a:rPr lang="da-DK" dirty="0">
                <a:latin typeface="Greycliff CF" pitchFamily="2" charset="0"/>
              </a:rPr>
              <a:t>Guide i praksis</a:t>
            </a:r>
          </a:p>
        </p:txBody>
      </p:sp>
      <p:sp>
        <p:nvSpPr>
          <p:cNvPr id="4" name="Slide Number Placeholder 3"/>
          <p:cNvSpPr>
            <a:spLocks noGrp="1"/>
          </p:cNvSpPr>
          <p:nvPr>
            <p:ph type="sldNum" sz="quarter" idx="12"/>
          </p:nvPr>
        </p:nvSpPr>
        <p:spPr/>
        <p:txBody>
          <a:bodyPr/>
          <a:lstStyle/>
          <a:p>
            <a:fld id="{6861D334-CCC7-BA42-9BD3-4BCBA6AE3B41}" type="slidenum">
              <a:rPr lang="da-DK" smtClean="0"/>
              <a:t>5</a:t>
            </a:fld>
            <a:endParaRPr lang="da-DK" dirty="0"/>
          </a:p>
        </p:txBody>
      </p:sp>
      <p:sp>
        <p:nvSpPr>
          <p:cNvPr id="8" name="Content Placeholder 7"/>
          <p:cNvSpPr>
            <a:spLocks noGrp="1"/>
          </p:cNvSpPr>
          <p:nvPr>
            <p:ph sz="quarter" idx="14"/>
          </p:nvPr>
        </p:nvSpPr>
        <p:spPr>
          <a:xfrm>
            <a:off x="549613" y="684078"/>
            <a:ext cx="9005447" cy="515657"/>
          </a:xfrm>
        </p:spPr>
        <p:txBody>
          <a:bodyPr/>
          <a:lstStyle/>
          <a:p>
            <a:r>
              <a:rPr lang="da-DK" b="0" dirty="0">
                <a:solidFill>
                  <a:srgbClr val="285C4D"/>
                </a:solidFill>
                <a:latin typeface="Greycliff CF" pitchFamily="2" charset="0"/>
              </a:rPr>
              <a:t>Hvem skal bruge træpolitikken?</a:t>
            </a:r>
          </a:p>
          <a:p>
            <a:endParaRPr lang="da-DK" dirty="0"/>
          </a:p>
        </p:txBody>
      </p:sp>
      <p:sp>
        <p:nvSpPr>
          <p:cNvPr id="21" name="Content Placeholder 2">
            <a:extLst>
              <a:ext uri="{FF2B5EF4-FFF2-40B4-BE49-F238E27FC236}">
                <a16:creationId xmlns:a16="http://schemas.microsoft.com/office/drawing/2014/main" id="{31FE860E-3261-2D47-BDD2-EDDBE2572781}"/>
              </a:ext>
            </a:extLst>
          </p:cNvPr>
          <p:cNvSpPr txBox="1">
            <a:spLocks/>
          </p:cNvSpPr>
          <p:nvPr/>
        </p:nvSpPr>
        <p:spPr>
          <a:xfrm>
            <a:off x="549718" y="1245768"/>
            <a:ext cx="4769768" cy="4880712"/>
          </a:xfrm>
          <a:prstGeom prst="rect">
            <a:avLst/>
          </a:prstGeom>
        </p:spPr>
        <p:txBody>
          <a:bodyPr numCol="1" spcCol="216000"/>
          <a:lstStyle>
            <a:lvl1pPr marL="0" indent="0" algn="l" defTabSz="914400" rtl="0" eaLnBrk="1" latinLnBrk="0" hangingPunct="1">
              <a:lnSpc>
                <a:spcPct val="100000"/>
              </a:lnSpc>
              <a:spcBef>
                <a:spcPts val="0"/>
              </a:spcBef>
              <a:spcAft>
                <a:spcPts val="600"/>
              </a:spcAft>
              <a:buFont typeface="Arial" panose="020B0604020202020204" pitchFamily="34" charset="0"/>
              <a:buNone/>
              <a:defRPr sz="1000" b="0" kern="1200">
                <a:solidFill>
                  <a:schemeClr val="tx1"/>
                </a:solidFill>
                <a:latin typeface="+mn-lt"/>
                <a:ea typeface="+mn-ea"/>
                <a:cs typeface="+mn-cs"/>
              </a:defRPr>
            </a:lvl1pPr>
            <a:lvl2pPr marL="99450" indent="-99450" algn="l" defTabSz="914400" rtl="0" eaLnBrk="1" latinLnBrk="0" hangingPunct="1">
              <a:lnSpc>
                <a:spcPct val="100000"/>
              </a:lnSpc>
              <a:spcBef>
                <a:spcPts val="0"/>
              </a:spcBef>
              <a:spcAft>
                <a:spcPts val="300"/>
              </a:spcAft>
              <a:buFont typeface="Arial" charset="0"/>
              <a:buChar char="•"/>
              <a:defRPr sz="1000" b="0" kern="1200">
                <a:solidFill>
                  <a:schemeClr val="tx2"/>
                </a:solidFill>
                <a:latin typeface="+mn-lt"/>
                <a:ea typeface="+mn-ea"/>
                <a:cs typeface="+mn-cs"/>
              </a:defRPr>
            </a:lvl2pPr>
            <a:lvl3pPr marL="0" indent="0" algn="l" defTabSz="914400" rtl="0" eaLnBrk="1" latinLnBrk="0" hangingPunct="1">
              <a:lnSpc>
                <a:spcPct val="100000"/>
              </a:lnSpc>
              <a:spcBef>
                <a:spcPts val="300"/>
              </a:spcBef>
              <a:spcAft>
                <a:spcPts val="900"/>
              </a:spcAft>
              <a:buFont typeface="Arial" panose="020B0604020202020204" pitchFamily="34" charset="0"/>
              <a:buNone/>
              <a:defRPr sz="1100" b="1" kern="1200">
                <a:solidFill>
                  <a:schemeClr val="accent1"/>
                </a:solidFill>
                <a:latin typeface="+mn-lt"/>
                <a:ea typeface="+mn-ea"/>
                <a:cs typeface="+mn-cs"/>
              </a:defRPr>
            </a:lvl3pPr>
            <a:lvl4pPr marL="0" indent="0" algn="l" defTabSz="914400" rtl="0" eaLnBrk="1" latinLnBrk="0" hangingPunct="1">
              <a:lnSpc>
                <a:spcPct val="100000"/>
              </a:lnSpc>
              <a:spcBef>
                <a:spcPts val="0"/>
              </a:spcBef>
              <a:spcAft>
                <a:spcPts val="900"/>
              </a:spcAft>
              <a:buFont typeface="Arial" panose="020B0604020202020204" pitchFamily="34" charset="0"/>
              <a:buNone/>
              <a:defRPr sz="1300" b="1" kern="1200">
                <a:solidFill>
                  <a:schemeClr val="accent2"/>
                </a:solidFill>
                <a:latin typeface="+mn-lt"/>
                <a:ea typeface="+mn-ea"/>
                <a:cs typeface="+mn-cs"/>
              </a:defRPr>
            </a:lvl4pPr>
            <a:lvl5pPr marL="0" indent="0" algn="l" defTabSz="914400" rtl="0" eaLnBrk="1" latinLnBrk="0" hangingPunct="1">
              <a:lnSpc>
                <a:spcPct val="100000"/>
              </a:lnSpc>
              <a:spcBef>
                <a:spcPts val="0"/>
              </a:spcBef>
              <a:spcAft>
                <a:spcPts val="1200"/>
              </a:spcAft>
              <a:buClr>
                <a:schemeClr val="accent2"/>
              </a:buClr>
              <a:buFont typeface="Arial" charset="0"/>
              <a:buNone/>
              <a:defRPr sz="1700" b="1"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r>
              <a:rPr lang="da-DK" sz="1200" b="0" dirty="0">
                <a:solidFill>
                  <a:srgbClr val="285B4C"/>
                </a:solidFill>
                <a:latin typeface="Greycliff CF" pitchFamily="2" charset="0"/>
              </a:rPr>
              <a:t>Denne guide er til dig, som søger eksempler på og vejledning til, hvordan du helt konkret kan bruge vores træpolitik i hverdagen. </a:t>
            </a:r>
          </a:p>
          <a:p>
            <a:pPr lvl="2"/>
            <a:r>
              <a:rPr lang="da-DK" sz="1200" b="0" dirty="0">
                <a:solidFill>
                  <a:srgbClr val="285B4C"/>
                </a:solidFill>
                <a:latin typeface="Greycliff CF" pitchFamily="2" charset="0"/>
              </a:rPr>
              <a:t>Guiden viser eksempler på situationer i byggeprocessen, hvor du kan anvende træpolitikken og hjælp til, hvordan du gør i praksis.</a:t>
            </a:r>
          </a:p>
          <a:p>
            <a:pPr lvl="2"/>
            <a:r>
              <a:rPr lang="da-DK" sz="1200" b="0" dirty="0">
                <a:solidFill>
                  <a:srgbClr val="285B4C"/>
                </a:solidFill>
                <a:latin typeface="Greycliff CF" pitchFamily="2" charset="0"/>
              </a:rPr>
              <a:t>En træpolitik kan hjælpe en boligorganisation til at træffe mere bæredygtige valg i hverdagen, kan hjælpe med at formulere krav til eksterne samarbejdspartnere og giver medarbejderne præcise retningslinjer.</a:t>
            </a:r>
          </a:p>
          <a:p>
            <a:pPr>
              <a:lnSpc>
                <a:spcPct val="107000"/>
              </a:lnSpc>
            </a:pPr>
            <a:r>
              <a:rPr lang="da-DK" sz="1200" dirty="0">
                <a:solidFill>
                  <a:srgbClr val="285C4D"/>
                </a:solidFill>
                <a:latin typeface="Greycliff CF" pitchFamily="2" charset="0"/>
                <a:ea typeface="Calibri" panose="020F0502020204030204" pitchFamily="34" charset="0"/>
                <a:cs typeface="Times New Roman" panose="02020603050405020304" pitchFamily="18" charset="0"/>
              </a:rPr>
              <a:t>For [NAVN] er det afgørende, at denne politik følges op med konkret handling. Derfor arbejder vi aktivt med at få politikkens målsætninger omsat til handling i hverdagen. </a:t>
            </a:r>
            <a:endParaRPr lang="da-DK" sz="1200" dirty="0">
              <a:solidFill>
                <a:srgbClr val="000000"/>
              </a:solidFill>
              <a:latin typeface="Greycliff CF" pitchFamily="2" charset="0"/>
            </a:endParaRPr>
          </a:p>
        </p:txBody>
      </p:sp>
      <p:sp>
        <p:nvSpPr>
          <p:cNvPr id="13" name="Round Single Corner of Rectangle 27">
            <a:extLst>
              <a:ext uri="{FF2B5EF4-FFF2-40B4-BE49-F238E27FC236}">
                <a16:creationId xmlns:a16="http://schemas.microsoft.com/office/drawing/2014/main" id="{7ACECD31-9920-8F61-A093-245784B8FA3D}"/>
              </a:ext>
            </a:extLst>
          </p:cNvPr>
          <p:cNvSpPr/>
          <p:nvPr/>
        </p:nvSpPr>
        <p:spPr>
          <a:xfrm>
            <a:off x="5693519" y="1339673"/>
            <a:ext cx="3861541" cy="2358268"/>
          </a:xfrm>
          <a:prstGeom prst="round1Rect">
            <a:avLst/>
          </a:prstGeom>
          <a:solidFill>
            <a:srgbClr val="285C4D"/>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ctr"/>
            <a:endParaRPr lang="en-DK" sz="1000" b="1">
              <a:solidFill>
                <a:schemeClr val="bg1"/>
              </a:solidFill>
            </a:endParaRPr>
          </a:p>
        </p:txBody>
      </p:sp>
      <p:sp>
        <p:nvSpPr>
          <p:cNvPr id="14" name="TextBox 28">
            <a:extLst>
              <a:ext uri="{FF2B5EF4-FFF2-40B4-BE49-F238E27FC236}">
                <a16:creationId xmlns:a16="http://schemas.microsoft.com/office/drawing/2014/main" id="{DD50FD96-9B69-FE75-582D-65FC77657FEC}"/>
              </a:ext>
            </a:extLst>
          </p:cNvPr>
          <p:cNvSpPr txBox="1"/>
          <p:nvPr/>
        </p:nvSpPr>
        <p:spPr>
          <a:xfrm>
            <a:off x="5843083" y="1442244"/>
            <a:ext cx="2427504" cy="307777"/>
          </a:xfrm>
          <a:prstGeom prst="rect">
            <a:avLst/>
          </a:prstGeom>
          <a:noFill/>
        </p:spPr>
        <p:txBody>
          <a:bodyPr wrap="square" rtlCol="0">
            <a:spAutoFit/>
          </a:bodyPr>
          <a:lstStyle/>
          <a:p>
            <a:r>
              <a:rPr lang="da-DK" sz="1400" b="1" dirty="0">
                <a:solidFill>
                  <a:srgbClr val="F1F9EA"/>
                </a:solidFill>
                <a:latin typeface="Greycliff CF" pitchFamily="2" charset="0"/>
              </a:rPr>
              <a:t>OBS</a:t>
            </a:r>
            <a:r>
              <a:rPr lang="en-DK" sz="1400" b="1" dirty="0">
                <a:solidFill>
                  <a:srgbClr val="F1F9EA"/>
                </a:solidFill>
                <a:latin typeface="Greycliff CF" pitchFamily="2" charset="0"/>
              </a:rPr>
              <a:t>:</a:t>
            </a:r>
          </a:p>
        </p:txBody>
      </p:sp>
      <p:sp>
        <p:nvSpPr>
          <p:cNvPr id="15" name="Rectangle 30">
            <a:extLst>
              <a:ext uri="{FF2B5EF4-FFF2-40B4-BE49-F238E27FC236}">
                <a16:creationId xmlns:a16="http://schemas.microsoft.com/office/drawing/2014/main" id="{09CB6BCC-C843-40CA-7D42-153F185654F0}"/>
              </a:ext>
            </a:extLst>
          </p:cNvPr>
          <p:cNvSpPr/>
          <p:nvPr/>
        </p:nvSpPr>
        <p:spPr>
          <a:xfrm>
            <a:off x="5877936" y="1765591"/>
            <a:ext cx="3492705" cy="1461747"/>
          </a:xfrm>
          <a:prstGeom prst="rect">
            <a:avLst/>
          </a:prstGeom>
        </p:spPr>
        <p:txBody>
          <a:bodyPr wrap="square">
            <a:spAutoFit/>
          </a:bodyPr>
          <a:lstStyle/>
          <a:p>
            <a:pPr>
              <a:lnSpc>
                <a:spcPct val="107000"/>
              </a:lnSpc>
              <a:spcAft>
                <a:spcPts val="800"/>
              </a:spcAft>
            </a:pPr>
            <a:r>
              <a:rPr lang="da-DK" sz="1200" dirty="0">
                <a:solidFill>
                  <a:srgbClr val="F1F9EA"/>
                </a:solidFill>
                <a:effectLst/>
                <a:latin typeface="Greycliff CF" pitchFamily="2" charset="0"/>
                <a:ea typeface="Calibri" panose="020F0502020204030204" pitchFamily="34" charset="0"/>
                <a:cs typeface="Times New Roman" panose="02020603050405020304" pitchFamily="18" charset="0"/>
              </a:rPr>
              <a:t>Som udgangspunkt følger vi politikken, med mindre at krav om certificerede produkter gør det vanskeligt at skaffe bestemte træprodukter, medfører uforholdsmæssigt store økonomiske eller administrative byrder eller hæmmer konkurrencen betydeligt blandt potentielle udbydere/leverandører.</a:t>
            </a:r>
            <a:endParaRPr lang="en-DK" sz="1200" dirty="0">
              <a:solidFill>
                <a:srgbClr val="F1F9EA"/>
              </a:solidFill>
              <a:effectLst/>
              <a:latin typeface="Greycliff CF"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4654892"/>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7426878" y="6527092"/>
            <a:ext cx="2128183" cy="172492"/>
          </a:xfrm>
        </p:spPr>
        <p:txBody>
          <a:bodyPr/>
          <a:lstStyle/>
          <a:p>
            <a:fld id="{6861D334-CCC7-BA42-9BD3-4BCBA6AE3B41}" type="slidenum">
              <a:rPr lang="en-US" smtClean="0"/>
              <a:pPr/>
              <a:t>6</a:t>
            </a:fld>
            <a:endParaRPr lang="en-US" dirty="0"/>
          </a:p>
        </p:txBody>
      </p:sp>
      <p:sp>
        <p:nvSpPr>
          <p:cNvPr id="6" name="Content Placeholder 5"/>
          <p:cNvSpPr>
            <a:spLocks noGrp="1"/>
          </p:cNvSpPr>
          <p:nvPr>
            <p:ph sz="quarter" idx="4294967295"/>
          </p:nvPr>
        </p:nvSpPr>
        <p:spPr>
          <a:xfrm>
            <a:off x="549718" y="-1"/>
            <a:ext cx="1914267" cy="1446263"/>
          </a:xfrm>
        </p:spPr>
        <p:txBody>
          <a:bodyPr>
            <a:noAutofit/>
          </a:bodyPr>
          <a:lstStyle/>
          <a:p>
            <a:r>
              <a:rPr lang="en-US" sz="10500" b="1" dirty="0">
                <a:solidFill>
                  <a:srgbClr val="F1F9EA"/>
                </a:solidFill>
                <a:latin typeface="Greycliff CF Heavy" pitchFamily="2" charset="0"/>
              </a:rPr>
              <a:t>1</a:t>
            </a:r>
          </a:p>
        </p:txBody>
      </p:sp>
      <p:sp>
        <p:nvSpPr>
          <p:cNvPr id="4" name="Title 3"/>
          <p:cNvSpPr>
            <a:spLocks noGrp="1"/>
          </p:cNvSpPr>
          <p:nvPr>
            <p:ph type="title"/>
          </p:nvPr>
        </p:nvSpPr>
        <p:spPr>
          <a:xfrm>
            <a:off x="549717" y="1602895"/>
            <a:ext cx="4740739" cy="1214950"/>
          </a:xfrm>
        </p:spPr>
        <p:txBody>
          <a:bodyPr/>
          <a:lstStyle/>
          <a:p>
            <a:r>
              <a:rPr lang="da-DK" dirty="0"/>
              <a:t>Hvordan bruger vi træpolitikken indenfor byggeri?</a:t>
            </a:r>
          </a:p>
        </p:txBody>
      </p:sp>
      <p:sp>
        <p:nvSpPr>
          <p:cNvPr id="19" name="Rectangle 18"/>
          <p:cNvSpPr/>
          <p:nvPr/>
        </p:nvSpPr>
        <p:spPr>
          <a:xfrm>
            <a:off x="0" y="1559863"/>
            <a:ext cx="192947" cy="695768"/>
          </a:xfrm>
          <a:prstGeom prst="rect">
            <a:avLst/>
          </a:prstGeom>
          <a:solidFill>
            <a:srgbClr val="F1F9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4">
            <a:extLst>
              <a:ext uri="{FF2B5EF4-FFF2-40B4-BE49-F238E27FC236}">
                <a16:creationId xmlns:a16="http://schemas.microsoft.com/office/drawing/2014/main" id="{4DCD3F01-E638-E716-B085-7E062FD29AFE}"/>
              </a:ext>
            </a:extLst>
          </p:cNvPr>
          <p:cNvSpPr txBox="1">
            <a:spLocks/>
          </p:cNvSpPr>
          <p:nvPr/>
        </p:nvSpPr>
        <p:spPr>
          <a:xfrm>
            <a:off x="549719" y="3135086"/>
            <a:ext cx="3630396" cy="2677884"/>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000" b="0" kern="1200">
                <a:solidFill>
                  <a:schemeClr val="tx1"/>
                </a:solidFill>
                <a:latin typeface="+mn-lt"/>
                <a:ea typeface="+mn-ea"/>
                <a:cs typeface="+mn-cs"/>
              </a:defRPr>
            </a:lvl1pPr>
            <a:lvl2pPr marL="99450" indent="-99450" algn="l" defTabSz="914400" rtl="0" eaLnBrk="1" latinLnBrk="0" hangingPunct="1">
              <a:lnSpc>
                <a:spcPct val="100000"/>
              </a:lnSpc>
              <a:spcBef>
                <a:spcPts val="0"/>
              </a:spcBef>
              <a:spcAft>
                <a:spcPts val="300"/>
              </a:spcAft>
              <a:buFont typeface="Arial" charset="0"/>
              <a:buChar char="•"/>
              <a:defRPr sz="1000" b="0" kern="1200">
                <a:solidFill>
                  <a:schemeClr val="tx2"/>
                </a:solidFill>
                <a:latin typeface="+mn-lt"/>
                <a:ea typeface="+mn-ea"/>
                <a:cs typeface="+mn-cs"/>
              </a:defRPr>
            </a:lvl2pPr>
            <a:lvl3pPr marL="0" indent="0" algn="l" defTabSz="914400" rtl="0" eaLnBrk="1" latinLnBrk="0" hangingPunct="1">
              <a:lnSpc>
                <a:spcPct val="100000"/>
              </a:lnSpc>
              <a:spcBef>
                <a:spcPts val="300"/>
              </a:spcBef>
              <a:spcAft>
                <a:spcPts val="900"/>
              </a:spcAft>
              <a:buFont typeface="Arial" panose="020B0604020202020204" pitchFamily="34" charset="0"/>
              <a:buNone/>
              <a:defRPr sz="1100" b="1" kern="1200">
                <a:solidFill>
                  <a:schemeClr val="accent1"/>
                </a:solidFill>
                <a:latin typeface="+mn-lt"/>
                <a:ea typeface="+mn-ea"/>
                <a:cs typeface="+mn-cs"/>
              </a:defRPr>
            </a:lvl3pPr>
            <a:lvl4pPr marL="0" indent="0" algn="l" defTabSz="914400" rtl="0" eaLnBrk="1" latinLnBrk="0" hangingPunct="1">
              <a:lnSpc>
                <a:spcPct val="100000"/>
              </a:lnSpc>
              <a:spcBef>
                <a:spcPts val="0"/>
              </a:spcBef>
              <a:spcAft>
                <a:spcPts val="900"/>
              </a:spcAft>
              <a:buFont typeface="Arial" panose="020B0604020202020204" pitchFamily="34" charset="0"/>
              <a:buNone/>
              <a:defRPr sz="1300" b="1" kern="1200">
                <a:solidFill>
                  <a:schemeClr val="accent2"/>
                </a:solidFill>
                <a:latin typeface="+mn-lt"/>
                <a:ea typeface="+mn-ea"/>
                <a:cs typeface="+mn-cs"/>
              </a:defRPr>
            </a:lvl4pPr>
            <a:lvl5pPr marL="0" indent="0" algn="l" defTabSz="914400" rtl="0" eaLnBrk="1" latinLnBrk="0" hangingPunct="1">
              <a:lnSpc>
                <a:spcPct val="100000"/>
              </a:lnSpc>
              <a:spcBef>
                <a:spcPts val="0"/>
              </a:spcBef>
              <a:spcAft>
                <a:spcPts val="1200"/>
              </a:spcAft>
              <a:buClr>
                <a:schemeClr val="accent2"/>
              </a:buClr>
              <a:buFont typeface="Arial" charset="0"/>
              <a:buNone/>
              <a:defRPr sz="1700" b="1"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err="1">
                <a:solidFill>
                  <a:srgbClr val="F1F9EA"/>
                </a:solidFill>
                <a:effectLst/>
                <a:latin typeface="Greycliff CF" pitchFamily="2" charset="0"/>
              </a:rPr>
              <a:t>Hvis</a:t>
            </a:r>
            <a:r>
              <a:rPr lang="en-GB" sz="1200" dirty="0">
                <a:solidFill>
                  <a:srgbClr val="F1F9EA"/>
                </a:solidFill>
                <a:effectLst/>
                <a:latin typeface="Greycliff CF" pitchFamily="2" charset="0"/>
              </a:rPr>
              <a:t> du </a:t>
            </a:r>
            <a:r>
              <a:rPr lang="en-GB" sz="1200" dirty="0" err="1">
                <a:solidFill>
                  <a:srgbClr val="F1F9EA"/>
                </a:solidFill>
                <a:effectLst/>
                <a:latin typeface="Greycliff CF" pitchFamily="2" charset="0"/>
              </a:rPr>
              <a:t>følger</a:t>
            </a:r>
            <a:r>
              <a:rPr lang="en-GB" sz="1200" dirty="0">
                <a:solidFill>
                  <a:srgbClr val="F1F9EA"/>
                </a:solidFill>
                <a:effectLst/>
                <a:latin typeface="Greycliff CF" pitchFamily="2" charset="0"/>
              </a:rPr>
              <a:t> </a:t>
            </a:r>
            <a:r>
              <a:rPr lang="en-GB" sz="1200" dirty="0" err="1">
                <a:solidFill>
                  <a:srgbClr val="F1F9EA"/>
                </a:solidFill>
                <a:effectLst/>
                <a:latin typeface="Greycliff CF" pitchFamily="2" charset="0"/>
              </a:rPr>
              <a:t>vejledningen</a:t>
            </a:r>
            <a:r>
              <a:rPr lang="en-GB" sz="1200" dirty="0">
                <a:solidFill>
                  <a:srgbClr val="F1F9EA"/>
                </a:solidFill>
                <a:effectLst/>
                <a:latin typeface="Greycliff CF" pitchFamily="2" charset="0"/>
              </a:rPr>
              <a:t> </a:t>
            </a:r>
            <a:r>
              <a:rPr lang="en-GB" sz="1200" dirty="0" err="1">
                <a:solidFill>
                  <a:srgbClr val="F1F9EA"/>
                </a:solidFill>
                <a:effectLst/>
                <a:latin typeface="Greycliff CF" pitchFamily="2" charset="0"/>
              </a:rPr>
              <a:t>i</a:t>
            </a:r>
            <a:r>
              <a:rPr lang="en-GB" sz="1200" dirty="0">
                <a:solidFill>
                  <a:srgbClr val="F1F9EA"/>
                </a:solidFill>
                <a:effectLst/>
                <a:latin typeface="Greycliff CF" pitchFamily="2" charset="0"/>
              </a:rPr>
              <a:t> </a:t>
            </a:r>
            <a:r>
              <a:rPr lang="en-GB" sz="1200" dirty="0" err="1">
                <a:solidFill>
                  <a:srgbClr val="F1F9EA"/>
                </a:solidFill>
                <a:effectLst/>
                <a:latin typeface="Greycliff CF" pitchFamily="2" charset="0"/>
              </a:rPr>
              <a:t>dette</a:t>
            </a:r>
            <a:r>
              <a:rPr lang="en-GB" sz="1200" dirty="0">
                <a:solidFill>
                  <a:srgbClr val="F1F9EA"/>
                </a:solidFill>
                <a:effectLst/>
                <a:latin typeface="Greycliff CF" pitchFamily="2" charset="0"/>
              </a:rPr>
              <a:t> </a:t>
            </a:r>
            <a:r>
              <a:rPr lang="en-GB" sz="1200" dirty="0" err="1">
                <a:solidFill>
                  <a:srgbClr val="F1F9EA"/>
                </a:solidFill>
                <a:effectLst/>
                <a:latin typeface="Greycliff CF" pitchFamily="2" charset="0"/>
              </a:rPr>
              <a:t>dokument</a:t>
            </a:r>
            <a:r>
              <a:rPr lang="en-GB" sz="1200" dirty="0">
                <a:solidFill>
                  <a:srgbClr val="F1F9EA"/>
                </a:solidFill>
                <a:effectLst/>
                <a:latin typeface="Greycliff CF" pitchFamily="2" charset="0"/>
              </a:rPr>
              <a:t>, er du </a:t>
            </a:r>
            <a:r>
              <a:rPr lang="en-GB" sz="1200" dirty="0" err="1">
                <a:solidFill>
                  <a:srgbClr val="F1F9EA"/>
                </a:solidFill>
                <a:effectLst/>
                <a:latin typeface="Greycliff CF" pitchFamily="2" charset="0"/>
              </a:rPr>
              <a:t>sikker</a:t>
            </a:r>
            <a:r>
              <a:rPr lang="en-GB" sz="1200" dirty="0">
                <a:solidFill>
                  <a:srgbClr val="F1F9EA"/>
                </a:solidFill>
                <a:effectLst/>
                <a:latin typeface="Greycliff CF" pitchFamily="2" charset="0"/>
              </a:rPr>
              <a:t> </a:t>
            </a:r>
            <a:r>
              <a:rPr lang="en-GB" sz="1200" dirty="0" err="1">
                <a:solidFill>
                  <a:srgbClr val="F1F9EA"/>
                </a:solidFill>
                <a:effectLst/>
                <a:latin typeface="Greycliff CF" pitchFamily="2" charset="0"/>
              </a:rPr>
              <a:t>på</a:t>
            </a:r>
            <a:r>
              <a:rPr lang="en-GB" sz="1200" dirty="0">
                <a:solidFill>
                  <a:srgbClr val="F1F9EA"/>
                </a:solidFill>
                <a:effectLst/>
                <a:latin typeface="Greycliff CF" pitchFamily="2" charset="0"/>
              </a:rPr>
              <a:t>, at du </a:t>
            </a:r>
            <a:r>
              <a:rPr lang="en-GB" sz="1200" dirty="0" err="1">
                <a:solidFill>
                  <a:srgbClr val="F1F9EA"/>
                </a:solidFill>
                <a:effectLst/>
                <a:latin typeface="Greycliff CF" pitchFamily="2" charset="0"/>
              </a:rPr>
              <a:t>overholder</a:t>
            </a:r>
            <a:r>
              <a:rPr lang="en-GB" sz="1200" dirty="0">
                <a:solidFill>
                  <a:srgbClr val="F1F9EA"/>
                </a:solidFill>
                <a:effectLst/>
                <a:latin typeface="Greycliff CF" pitchFamily="2" charset="0"/>
              </a:rPr>
              <a:t> </a:t>
            </a:r>
            <a:r>
              <a:rPr lang="en-GB" sz="1200" dirty="0" err="1">
                <a:solidFill>
                  <a:srgbClr val="F1F9EA"/>
                </a:solidFill>
                <a:effectLst/>
                <a:latin typeface="Greycliff CF" pitchFamily="2" charset="0"/>
              </a:rPr>
              <a:t>vores</a:t>
            </a:r>
            <a:r>
              <a:rPr lang="en-GB" sz="1200" dirty="0">
                <a:solidFill>
                  <a:srgbClr val="F1F9EA"/>
                </a:solidFill>
                <a:effectLst/>
                <a:latin typeface="Greycliff CF" pitchFamily="2" charset="0"/>
              </a:rPr>
              <a:t> </a:t>
            </a:r>
            <a:r>
              <a:rPr lang="en-GB" sz="1200" dirty="0" err="1">
                <a:solidFill>
                  <a:srgbClr val="F1F9EA"/>
                </a:solidFill>
                <a:effectLst/>
                <a:latin typeface="Greycliff CF" pitchFamily="2" charset="0"/>
              </a:rPr>
              <a:t>træpolitik</a:t>
            </a:r>
            <a:r>
              <a:rPr lang="en-GB" sz="1200" dirty="0">
                <a:solidFill>
                  <a:srgbClr val="F1F9EA"/>
                </a:solidFill>
                <a:effectLst/>
                <a:latin typeface="Greycliff CF" pitchFamily="2" charset="0"/>
              </a:rPr>
              <a:t>. </a:t>
            </a:r>
          </a:p>
          <a:p>
            <a:r>
              <a:rPr lang="en-GB" sz="1200" dirty="0">
                <a:solidFill>
                  <a:srgbClr val="F1F9EA"/>
                </a:solidFill>
                <a:effectLst/>
                <a:latin typeface="Greycliff CF" pitchFamily="2" charset="0"/>
              </a:rPr>
              <a:t>Vi guider dig </a:t>
            </a:r>
            <a:r>
              <a:rPr lang="en-GB" sz="1200" dirty="0" err="1">
                <a:solidFill>
                  <a:srgbClr val="F1F9EA"/>
                </a:solidFill>
                <a:effectLst/>
                <a:latin typeface="Greycliff CF" pitchFamily="2" charset="0"/>
              </a:rPr>
              <a:t>på</a:t>
            </a:r>
            <a:r>
              <a:rPr lang="en-GB" sz="1200" dirty="0">
                <a:solidFill>
                  <a:srgbClr val="F1F9EA"/>
                </a:solidFill>
                <a:effectLst/>
                <a:latin typeface="Greycliff CF" pitchFamily="2" charset="0"/>
              </a:rPr>
              <a:t> de </a:t>
            </a:r>
            <a:r>
              <a:rPr lang="en-GB" sz="1200" err="1">
                <a:solidFill>
                  <a:srgbClr val="F1F9EA"/>
                </a:solidFill>
                <a:effectLst/>
                <a:latin typeface="Greycliff CF" pitchFamily="2" charset="0"/>
              </a:rPr>
              <a:t>tre</a:t>
            </a:r>
            <a:r>
              <a:rPr lang="en-GB" sz="1200">
                <a:solidFill>
                  <a:srgbClr val="F1F9EA"/>
                </a:solidFill>
                <a:effectLst/>
                <a:latin typeface="Greycliff CF" pitchFamily="2" charset="0"/>
              </a:rPr>
              <a:t> </a:t>
            </a:r>
            <a:r>
              <a:rPr lang="en-GB" sz="1200" dirty="0" err="1">
                <a:solidFill>
                  <a:srgbClr val="F1F9EA"/>
                </a:solidFill>
                <a:effectLst/>
                <a:latin typeface="Greycliff CF" pitchFamily="2" charset="0"/>
              </a:rPr>
              <a:t>følgende</a:t>
            </a:r>
            <a:r>
              <a:rPr lang="en-GB" sz="1200" dirty="0">
                <a:solidFill>
                  <a:srgbClr val="F1F9EA"/>
                </a:solidFill>
                <a:effectLst/>
                <a:latin typeface="Greycliff CF" pitchFamily="2" charset="0"/>
              </a:rPr>
              <a:t> </a:t>
            </a:r>
            <a:r>
              <a:rPr lang="en-GB" sz="1200" dirty="0" err="1">
                <a:solidFill>
                  <a:srgbClr val="F1F9EA"/>
                </a:solidFill>
                <a:effectLst/>
                <a:latin typeface="Greycliff CF" pitchFamily="2" charset="0"/>
              </a:rPr>
              <a:t>områder</a:t>
            </a:r>
            <a:r>
              <a:rPr lang="en-GB" sz="1200" dirty="0">
                <a:solidFill>
                  <a:srgbClr val="F1F9EA"/>
                </a:solidFill>
                <a:effectLst/>
                <a:latin typeface="Greycliff CF" pitchFamily="2" charset="0"/>
              </a:rPr>
              <a:t>:</a:t>
            </a:r>
          </a:p>
          <a:p>
            <a:endParaRPr lang="da-DK" sz="1200" dirty="0">
              <a:solidFill>
                <a:srgbClr val="F1F9EA"/>
              </a:solidFill>
              <a:latin typeface="Greycliff CF Medium" pitchFamily="2" charset="0"/>
            </a:endParaRPr>
          </a:p>
          <a:p>
            <a:pPr marL="342900" indent="-342900">
              <a:buFont typeface="+mj-lt"/>
              <a:buAutoNum type="arabicParenR"/>
            </a:pPr>
            <a:r>
              <a:rPr lang="da-DK" sz="1200" dirty="0">
                <a:solidFill>
                  <a:srgbClr val="F1F9EA"/>
                </a:solidFill>
                <a:latin typeface="Greycliff CF Medium" pitchFamily="2" charset="0"/>
              </a:rPr>
              <a:t>Hvornår bruges politikken i en byggesag?</a:t>
            </a:r>
          </a:p>
          <a:p>
            <a:pPr marL="342900" indent="-342900">
              <a:buFont typeface="+mj-lt"/>
              <a:buAutoNum type="arabicParenR"/>
            </a:pPr>
            <a:r>
              <a:rPr lang="da-DK" sz="1200" dirty="0">
                <a:solidFill>
                  <a:srgbClr val="F1F9EA"/>
                </a:solidFill>
                <a:latin typeface="Greycliff CF Medium" pitchFamily="2" charset="0"/>
              </a:rPr>
              <a:t>Hvilke </a:t>
            </a:r>
            <a:r>
              <a:rPr lang="da-DK" sz="1200">
                <a:solidFill>
                  <a:srgbClr val="F1F9EA"/>
                </a:solidFill>
                <a:latin typeface="Greycliff CF Medium" pitchFamily="2" charset="0"/>
              </a:rPr>
              <a:t>materialer </a:t>
            </a:r>
            <a:r>
              <a:rPr lang="da-DK" sz="1200" dirty="0">
                <a:solidFill>
                  <a:srgbClr val="F1F9EA"/>
                </a:solidFill>
                <a:latin typeface="Greycliff CF Medium" pitchFamily="2" charset="0"/>
              </a:rPr>
              <a:t>i byggeriet kan omfattes af træpolitikken? </a:t>
            </a:r>
          </a:p>
          <a:p>
            <a:pPr marL="342900" indent="-342900">
              <a:buFont typeface="+mj-lt"/>
              <a:buAutoNum type="arabicParenR"/>
            </a:pPr>
            <a:r>
              <a:rPr lang="da-DK" sz="1200" dirty="0">
                <a:solidFill>
                  <a:srgbClr val="F1F9EA"/>
                </a:solidFill>
                <a:latin typeface="Greycliff CF Medium" pitchFamily="2" charset="0"/>
              </a:rPr>
              <a:t>Hvordan </a:t>
            </a:r>
            <a:r>
              <a:rPr lang="da-DK" sz="1200">
                <a:solidFill>
                  <a:srgbClr val="F1F9EA"/>
                </a:solidFill>
                <a:latin typeface="Greycliff CF Medium" pitchFamily="2" charset="0"/>
              </a:rPr>
              <a:t>sikres det, </a:t>
            </a:r>
            <a:r>
              <a:rPr lang="da-DK" sz="1200" dirty="0">
                <a:solidFill>
                  <a:srgbClr val="F1F9EA"/>
                </a:solidFill>
                <a:latin typeface="Greycliff CF Medium" pitchFamily="2" charset="0"/>
              </a:rPr>
              <a:t>at træpolitikken er overholdt i en byggesag?</a:t>
            </a:r>
          </a:p>
          <a:p>
            <a:endParaRPr lang="da-DK" dirty="0">
              <a:solidFill>
                <a:srgbClr val="F1F9EA"/>
              </a:solidFill>
              <a:latin typeface="Greycliff CF Medium" pitchFamily="2" charset="0"/>
            </a:endParaRPr>
          </a:p>
        </p:txBody>
      </p:sp>
    </p:spTree>
    <p:extLst>
      <p:ext uri="{BB962C8B-B14F-4D97-AF65-F5344CB8AC3E}">
        <p14:creationId xmlns:p14="http://schemas.microsoft.com/office/powerpoint/2010/main" val="751147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49715" y="298764"/>
            <a:ext cx="9005345" cy="724692"/>
          </a:xfrm>
        </p:spPr>
        <p:txBody>
          <a:bodyPr/>
          <a:lstStyle/>
          <a:p>
            <a:r>
              <a:rPr lang="da-DK" dirty="0">
                <a:latin typeface="Greycliff CF" pitchFamily="2" charset="0"/>
              </a:rPr>
              <a:t>Træpolitik for byggeri</a:t>
            </a:r>
          </a:p>
        </p:txBody>
      </p:sp>
      <p:sp>
        <p:nvSpPr>
          <p:cNvPr id="4" name="Slide Number Placeholder 3"/>
          <p:cNvSpPr>
            <a:spLocks noGrp="1"/>
          </p:cNvSpPr>
          <p:nvPr>
            <p:ph type="sldNum" sz="quarter" idx="12"/>
          </p:nvPr>
        </p:nvSpPr>
        <p:spPr/>
        <p:txBody>
          <a:bodyPr/>
          <a:lstStyle/>
          <a:p>
            <a:fld id="{6861D334-CCC7-BA42-9BD3-4BCBA6AE3B41}" type="slidenum">
              <a:rPr lang="da-DK" smtClean="0"/>
              <a:t>7</a:t>
            </a:fld>
            <a:endParaRPr lang="da-DK"/>
          </a:p>
        </p:txBody>
      </p:sp>
      <p:sp>
        <p:nvSpPr>
          <p:cNvPr id="14" name="Content Placeholder 7">
            <a:extLst>
              <a:ext uri="{FF2B5EF4-FFF2-40B4-BE49-F238E27FC236}">
                <a16:creationId xmlns:a16="http://schemas.microsoft.com/office/drawing/2014/main" id="{917169E3-2457-6040-9C0E-F4CC8B32DC97}"/>
              </a:ext>
            </a:extLst>
          </p:cNvPr>
          <p:cNvSpPr txBox="1">
            <a:spLocks/>
          </p:cNvSpPr>
          <p:nvPr/>
        </p:nvSpPr>
        <p:spPr>
          <a:xfrm>
            <a:off x="549613" y="684078"/>
            <a:ext cx="9005447" cy="51565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300" b="0" i="0" kern="1200">
                <a:solidFill>
                  <a:srgbClr val="285C4D"/>
                </a:solidFill>
                <a:latin typeface="Greycliff CF" pitchFamily="2" charset="0"/>
                <a:ea typeface="+mn-ea"/>
                <a:cs typeface="+mn-cs"/>
              </a:defRPr>
            </a:lvl1pPr>
            <a:lvl2pPr marL="99450" indent="-99450" algn="l" defTabSz="914400" rtl="0" eaLnBrk="1" latinLnBrk="0" hangingPunct="1">
              <a:lnSpc>
                <a:spcPct val="100000"/>
              </a:lnSpc>
              <a:spcBef>
                <a:spcPts val="0"/>
              </a:spcBef>
              <a:spcAft>
                <a:spcPts val="300"/>
              </a:spcAft>
              <a:buFont typeface="Arial" charset="0"/>
              <a:buChar char="•"/>
              <a:defRPr sz="1000" b="0" kern="1200">
                <a:solidFill>
                  <a:schemeClr val="tx2"/>
                </a:solidFill>
                <a:latin typeface="+mn-lt"/>
                <a:ea typeface="+mn-ea"/>
                <a:cs typeface="+mn-cs"/>
              </a:defRPr>
            </a:lvl2pPr>
            <a:lvl3pPr marL="0" indent="0" algn="l" defTabSz="914400" rtl="0" eaLnBrk="1" latinLnBrk="0" hangingPunct="1">
              <a:lnSpc>
                <a:spcPct val="100000"/>
              </a:lnSpc>
              <a:spcBef>
                <a:spcPts val="300"/>
              </a:spcBef>
              <a:spcAft>
                <a:spcPts val="900"/>
              </a:spcAft>
              <a:buFont typeface="Arial" panose="020B0604020202020204" pitchFamily="34" charset="0"/>
              <a:buNone/>
              <a:defRPr sz="1100" b="1" kern="1200">
                <a:solidFill>
                  <a:schemeClr val="accent1"/>
                </a:solidFill>
                <a:latin typeface="+mn-lt"/>
                <a:ea typeface="+mn-ea"/>
                <a:cs typeface="+mn-cs"/>
              </a:defRPr>
            </a:lvl3pPr>
            <a:lvl4pPr marL="0" indent="0" algn="l" defTabSz="914400" rtl="0" eaLnBrk="1" latinLnBrk="0" hangingPunct="1">
              <a:lnSpc>
                <a:spcPct val="100000"/>
              </a:lnSpc>
              <a:spcBef>
                <a:spcPts val="0"/>
              </a:spcBef>
              <a:spcAft>
                <a:spcPts val="900"/>
              </a:spcAft>
              <a:buFont typeface="Arial" panose="020B0604020202020204" pitchFamily="34" charset="0"/>
              <a:buNone/>
              <a:defRPr sz="1300" b="1" kern="1200">
                <a:solidFill>
                  <a:schemeClr val="accent2"/>
                </a:solidFill>
                <a:latin typeface="+mn-lt"/>
                <a:ea typeface="+mn-ea"/>
                <a:cs typeface="+mn-cs"/>
              </a:defRPr>
            </a:lvl4pPr>
            <a:lvl5pPr marL="0" indent="0" algn="l" defTabSz="914400" rtl="0" eaLnBrk="1" latinLnBrk="0" hangingPunct="1">
              <a:lnSpc>
                <a:spcPct val="100000"/>
              </a:lnSpc>
              <a:spcBef>
                <a:spcPts val="0"/>
              </a:spcBef>
              <a:spcAft>
                <a:spcPts val="1200"/>
              </a:spcAft>
              <a:buClr>
                <a:schemeClr val="accent2"/>
              </a:buClr>
              <a:buFont typeface="Arial" charset="0"/>
              <a:buNone/>
              <a:defRPr sz="1700" b="1"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a:t>TRIN 1: Hvornår bruges træpolitikken i en byggesag?</a:t>
            </a:r>
          </a:p>
          <a:p>
            <a:endParaRPr lang="da-DK"/>
          </a:p>
        </p:txBody>
      </p:sp>
      <p:sp>
        <p:nvSpPr>
          <p:cNvPr id="31" name="Round Single Corner of Rectangle 16">
            <a:extLst>
              <a:ext uri="{FF2B5EF4-FFF2-40B4-BE49-F238E27FC236}">
                <a16:creationId xmlns:a16="http://schemas.microsoft.com/office/drawing/2014/main" id="{22B1B71F-5A4B-1095-C194-27D796BFAE21}"/>
              </a:ext>
            </a:extLst>
          </p:cNvPr>
          <p:cNvSpPr/>
          <p:nvPr/>
        </p:nvSpPr>
        <p:spPr>
          <a:xfrm>
            <a:off x="524389" y="1262509"/>
            <a:ext cx="4779555" cy="4911413"/>
          </a:xfrm>
          <a:prstGeom prst="round1Rect">
            <a:avLst/>
          </a:prstGeom>
          <a:solidFill>
            <a:srgbClr val="F1F9EA"/>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ctr"/>
            <a:endParaRPr lang="en-DK" sz="1000" b="1">
              <a:solidFill>
                <a:schemeClr val="bg1"/>
              </a:solidFill>
            </a:endParaRPr>
          </a:p>
        </p:txBody>
      </p:sp>
      <p:sp>
        <p:nvSpPr>
          <p:cNvPr id="32" name="TextBox 17">
            <a:extLst>
              <a:ext uri="{FF2B5EF4-FFF2-40B4-BE49-F238E27FC236}">
                <a16:creationId xmlns:a16="http://schemas.microsoft.com/office/drawing/2014/main" id="{252DC0B2-DE55-4547-D440-33A2DA7A3F98}"/>
              </a:ext>
            </a:extLst>
          </p:cNvPr>
          <p:cNvSpPr txBox="1"/>
          <p:nvPr/>
        </p:nvSpPr>
        <p:spPr>
          <a:xfrm>
            <a:off x="677212" y="1557430"/>
            <a:ext cx="3352527" cy="307777"/>
          </a:xfrm>
          <a:prstGeom prst="rect">
            <a:avLst/>
          </a:prstGeom>
          <a:noFill/>
        </p:spPr>
        <p:txBody>
          <a:bodyPr wrap="square" rtlCol="0">
            <a:spAutoFit/>
          </a:bodyPr>
          <a:lstStyle/>
          <a:p>
            <a:r>
              <a:rPr lang="da-DK" sz="1400" b="1" dirty="0">
                <a:solidFill>
                  <a:srgbClr val="285C4D"/>
                </a:solidFill>
                <a:latin typeface="Greycliff CF" pitchFamily="2" charset="0"/>
              </a:rPr>
              <a:t>Vejledning</a:t>
            </a:r>
            <a:r>
              <a:rPr lang="en-DK" sz="1400" b="1" dirty="0">
                <a:solidFill>
                  <a:srgbClr val="285C4D"/>
                </a:solidFill>
                <a:latin typeface="Greycliff CF" pitchFamily="2" charset="0"/>
              </a:rPr>
              <a:t>:</a:t>
            </a:r>
          </a:p>
        </p:txBody>
      </p:sp>
      <p:sp>
        <p:nvSpPr>
          <p:cNvPr id="33" name="Rectangle 18">
            <a:extLst>
              <a:ext uri="{FF2B5EF4-FFF2-40B4-BE49-F238E27FC236}">
                <a16:creationId xmlns:a16="http://schemas.microsoft.com/office/drawing/2014/main" id="{747B0B0D-B066-CAC7-B567-35B96169A0BC}"/>
              </a:ext>
            </a:extLst>
          </p:cNvPr>
          <p:cNvSpPr/>
          <p:nvPr/>
        </p:nvSpPr>
        <p:spPr>
          <a:xfrm>
            <a:off x="699177" y="1825913"/>
            <a:ext cx="4330023" cy="4278094"/>
          </a:xfrm>
          <a:prstGeom prst="rect">
            <a:avLst/>
          </a:prstGeom>
        </p:spPr>
        <p:txBody>
          <a:bodyPr wrap="square">
            <a:spAutoFit/>
          </a:bodyPr>
          <a:lstStyle/>
          <a:p>
            <a:pPr>
              <a:spcAft>
                <a:spcPts val="1200"/>
              </a:spcAft>
            </a:pPr>
            <a:r>
              <a:rPr lang="da-DK" sz="1100" dirty="0">
                <a:solidFill>
                  <a:schemeClr val="accent1"/>
                </a:solidFill>
                <a:latin typeface="Greycliff CF" pitchFamily="2" charset="0"/>
              </a:rPr>
              <a:t>Når vi i [NAVN] ønsker at bygge mere med træ eller skovbaserede materialer, så er det væsentligt at vi stiller krav til rådgiverne allerede i de tidligste faser af en byggesag. </a:t>
            </a:r>
            <a:br>
              <a:rPr lang="da-DK" sz="1100" dirty="0">
                <a:solidFill>
                  <a:schemeClr val="accent1"/>
                </a:solidFill>
                <a:latin typeface="Greycliff CF" pitchFamily="2" charset="0"/>
              </a:rPr>
            </a:br>
            <a:r>
              <a:rPr lang="da-DK" sz="1100" dirty="0">
                <a:solidFill>
                  <a:schemeClr val="accent1"/>
                </a:solidFill>
                <a:latin typeface="Greycliff CF" pitchFamily="2" charset="0"/>
              </a:rPr>
              <a:t>Det er vigtigt at definere et mål for mængden af træ og andre fornybare ressourcer, altså miljøbevidste og ansvarlige materialer i både fremtidige  nybyggerier og ved renoveringer. </a:t>
            </a:r>
          </a:p>
          <a:p>
            <a:pPr marL="228600" indent="-228600">
              <a:spcAft>
                <a:spcPts val="600"/>
              </a:spcAft>
              <a:buFont typeface="+mj-lt"/>
              <a:buAutoNum type="arabicPeriod"/>
            </a:pPr>
            <a:r>
              <a:rPr lang="da-DK" sz="1100" b="1" dirty="0">
                <a:solidFill>
                  <a:srgbClr val="285C4D"/>
                </a:solidFill>
                <a:latin typeface="Greycliff CF" pitchFamily="2" charset="0"/>
              </a:rPr>
              <a:t>Stil krav om ansvarlig træ i udbudsmaterialet                            </a:t>
            </a:r>
            <a:r>
              <a:rPr lang="da-DK" sz="1100" dirty="0">
                <a:solidFill>
                  <a:srgbClr val="285C4D"/>
                </a:solidFill>
                <a:latin typeface="Greycliff CF" pitchFamily="2" charset="0"/>
              </a:rPr>
              <a:t>(FSC eller tilsvarende dokumentation for ansvarlig træ)</a:t>
            </a:r>
          </a:p>
          <a:p>
            <a:pPr marL="228600" indent="-228600">
              <a:spcAft>
                <a:spcPts val="600"/>
              </a:spcAft>
              <a:buFont typeface="+mj-lt"/>
              <a:buAutoNum type="arabicPeriod"/>
            </a:pPr>
            <a:r>
              <a:rPr lang="da-DK" sz="1100" b="1" dirty="0">
                <a:solidFill>
                  <a:srgbClr val="285C4D"/>
                </a:solidFill>
                <a:latin typeface="Greycliff CF" pitchFamily="2" charset="0"/>
              </a:rPr>
              <a:t>Tag dialog med rådgiveren/entreprenøren om træpolitikken og certificerede byggematerialer</a:t>
            </a:r>
            <a:br>
              <a:rPr lang="da-DK" sz="1100" b="1" dirty="0">
                <a:solidFill>
                  <a:srgbClr val="285C4D"/>
                </a:solidFill>
                <a:latin typeface="Greycliff CF" pitchFamily="2" charset="0"/>
              </a:rPr>
            </a:br>
            <a:r>
              <a:rPr lang="da-DK" sz="1100" dirty="0">
                <a:solidFill>
                  <a:srgbClr val="285C4D"/>
                </a:solidFill>
                <a:latin typeface="Greycliff CF" pitchFamily="2" charset="0"/>
              </a:rPr>
              <a:t>Udlever træpolitikken og vejledningsmateriale til relevante samarbejdspartnere. </a:t>
            </a:r>
          </a:p>
          <a:p>
            <a:pPr marL="228600" indent="-228600">
              <a:spcAft>
                <a:spcPts val="600"/>
              </a:spcAft>
              <a:buFont typeface="+mj-lt"/>
              <a:buAutoNum type="arabicPeriod"/>
            </a:pPr>
            <a:r>
              <a:rPr lang="da-DK" sz="1100" b="1" dirty="0">
                <a:solidFill>
                  <a:srgbClr val="285C4D"/>
                </a:solidFill>
                <a:latin typeface="Greycliff CF" pitchFamily="2" charset="0"/>
              </a:rPr>
              <a:t>Bed rådgiver og/eller entreprenør om at kontrollere  certificeringsdokumentationen for de byggematerialer, de får leveret på byggepladsen.</a:t>
            </a:r>
            <a:br>
              <a:rPr lang="da-DK" sz="1100" b="1" dirty="0">
                <a:solidFill>
                  <a:srgbClr val="285C4D"/>
                </a:solidFill>
                <a:latin typeface="Greycliff CF" pitchFamily="2" charset="0"/>
              </a:rPr>
            </a:br>
            <a:r>
              <a:rPr lang="da-DK" sz="1100" dirty="0">
                <a:solidFill>
                  <a:srgbClr val="285C4D"/>
                </a:solidFill>
                <a:latin typeface="Greycliff CF" pitchFamily="2" charset="0"/>
              </a:rPr>
              <a:t>Så er du sikker på at byggeprojektet overholder træpolitikken.</a:t>
            </a:r>
            <a:br>
              <a:rPr lang="da-DK" sz="1100" dirty="0">
                <a:solidFill>
                  <a:srgbClr val="285C4D"/>
                </a:solidFill>
                <a:latin typeface="Greycliff CF" pitchFamily="2" charset="0"/>
              </a:rPr>
            </a:br>
            <a:r>
              <a:rPr lang="da-DK" sz="1100" u="none" strike="noStrike" dirty="0">
                <a:solidFill>
                  <a:srgbClr val="285C4D"/>
                </a:solidFill>
                <a:effectLst/>
                <a:latin typeface="Greycliff CF" pitchFamily="2" charset="0"/>
              </a:rPr>
              <a:t>Husk dokumentation i form af fakturaer og/eller følgesedler skal gemmes, så overholdelse af træpolitikken kan tjekkes og dokumenteres.</a:t>
            </a:r>
            <a:endParaRPr lang="da-DK" sz="1100" dirty="0">
              <a:solidFill>
                <a:srgbClr val="285C4D"/>
              </a:solidFill>
              <a:latin typeface="Greycliff CF" pitchFamily="2" charset="0"/>
            </a:endParaRPr>
          </a:p>
          <a:p>
            <a:br>
              <a:rPr lang="da-DK" sz="1100" b="1" dirty="0">
                <a:solidFill>
                  <a:srgbClr val="285C4D"/>
                </a:solidFill>
                <a:latin typeface="Greycliff CF" pitchFamily="2" charset="0"/>
              </a:rPr>
            </a:br>
            <a:endParaRPr lang="da-DK" sz="1100" dirty="0">
              <a:solidFill>
                <a:srgbClr val="285C4D"/>
              </a:solidFill>
              <a:latin typeface="Greycliff CF" pitchFamily="2" charset="0"/>
            </a:endParaRPr>
          </a:p>
        </p:txBody>
      </p:sp>
      <p:sp>
        <p:nvSpPr>
          <p:cNvPr id="19" name="Round Single Corner of Rectangle 18">
            <a:extLst>
              <a:ext uri="{FF2B5EF4-FFF2-40B4-BE49-F238E27FC236}">
                <a16:creationId xmlns:a16="http://schemas.microsoft.com/office/drawing/2014/main" id="{30115E06-2A8A-C7D3-F847-440C436FEEAE}"/>
              </a:ext>
            </a:extLst>
          </p:cNvPr>
          <p:cNvSpPr/>
          <p:nvPr/>
        </p:nvSpPr>
        <p:spPr>
          <a:xfrm>
            <a:off x="5659821" y="1262508"/>
            <a:ext cx="3895239" cy="3591880"/>
          </a:xfrm>
          <a:prstGeom prst="round1Rect">
            <a:avLst/>
          </a:prstGeom>
          <a:solidFill>
            <a:srgbClr val="285C4D"/>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ctr"/>
            <a:endParaRPr lang="en-DK" sz="1000" b="1">
              <a:solidFill>
                <a:schemeClr val="bg1"/>
              </a:solidFill>
            </a:endParaRPr>
          </a:p>
        </p:txBody>
      </p:sp>
      <p:sp>
        <p:nvSpPr>
          <p:cNvPr id="20" name="TextBox 19">
            <a:extLst>
              <a:ext uri="{FF2B5EF4-FFF2-40B4-BE49-F238E27FC236}">
                <a16:creationId xmlns:a16="http://schemas.microsoft.com/office/drawing/2014/main" id="{F654080F-FE3C-C9AF-172A-FE5024D35AF7}"/>
              </a:ext>
            </a:extLst>
          </p:cNvPr>
          <p:cNvSpPr txBox="1"/>
          <p:nvPr/>
        </p:nvSpPr>
        <p:spPr>
          <a:xfrm>
            <a:off x="6059906" y="1557430"/>
            <a:ext cx="3015909" cy="307777"/>
          </a:xfrm>
          <a:prstGeom prst="rect">
            <a:avLst/>
          </a:prstGeom>
          <a:noFill/>
        </p:spPr>
        <p:txBody>
          <a:bodyPr wrap="square" rtlCol="0">
            <a:spAutoFit/>
          </a:bodyPr>
          <a:lstStyle/>
          <a:p>
            <a:r>
              <a:rPr lang="da-DK" sz="1400" b="1" dirty="0">
                <a:solidFill>
                  <a:srgbClr val="F1F9EA"/>
                </a:solidFill>
                <a:latin typeface="Greycliff CF" pitchFamily="2" charset="0"/>
              </a:rPr>
              <a:t>Tip:</a:t>
            </a:r>
            <a:endParaRPr lang="en-DK" sz="1400" b="1" dirty="0">
              <a:solidFill>
                <a:srgbClr val="F1F9EA"/>
              </a:solidFill>
              <a:latin typeface="Greycliff CF" pitchFamily="2" charset="0"/>
            </a:endParaRPr>
          </a:p>
        </p:txBody>
      </p:sp>
      <p:sp>
        <p:nvSpPr>
          <p:cNvPr id="18" name="TextBox 17">
            <a:extLst>
              <a:ext uri="{FF2B5EF4-FFF2-40B4-BE49-F238E27FC236}">
                <a16:creationId xmlns:a16="http://schemas.microsoft.com/office/drawing/2014/main" id="{D97A0FD5-4D97-2234-EAA4-72FDBE15BBA3}"/>
              </a:ext>
            </a:extLst>
          </p:cNvPr>
          <p:cNvSpPr txBox="1"/>
          <p:nvPr/>
        </p:nvSpPr>
        <p:spPr>
          <a:xfrm>
            <a:off x="6059906" y="1865207"/>
            <a:ext cx="3139278" cy="1954381"/>
          </a:xfrm>
          <a:prstGeom prst="rect">
            <a:avLst/>
          </a:prstGeom>
          <a:noFill/>
        </p:spPr>
        <p:txBody>
          <a:bodyPr wrap="square">
            <a:spAutoFit/>
          </a:bodyPr>
          <a:lstStyle/>
          <a:p>
            <a:r>
              <a:rPr lang="da-DK" sz="1100" dirty="0">
                <a:solidFill>
                  <a:srgbClr val="F1F9EA"/>
                </a:solidFill>
                <a:latin typeface="Greycliff CF" pitchFamily="2" charset="0"/>
              </a:rPr>
              <a:t>Træbarometeret er en offentlig tilgængelig guide til, hvordan man kan øge mængden af træ i nybyggeri i den almene sektor. </a:t>
            </a:r>
          </a:p>
          <a:p>
            <a:r>
              <a:rPr lang="da-DK" sz="1100" dirty="0">
                <a:solidFill>
                  <a:srgbClr val="F1F9EA"/>
                </a:solidFill>
                <a:latin typeface="Greycliff CF" pitchFamily="2" charset="0"/>
              </a:rPr>
              <a:t>Guiden er understøttet af konkrete eksempler og LCA-beregninger fra den almene sektor i Danmark.</a:t>
            </a:r>
          </a:p>
          <a:p>
            <a:br>
              <a:rPr lang="da-DK" sz="1100" dirty="0">
                <a:solidFill>
                  <a:srgbClr val="F1F9EA"/>
                </a:solidFill>
                <a:latin typeface="Greycliff CF" pitchFamily="2" charset="0"/>
              </a:rPr>
            </a:br>
            <a:r>
              <a:rPr lang="da-DK" sz="1100" dirty="0">
                <a:solidFill>
                  <a:srgbClr val="F1F9EA"/>
                </a:solidFill>
                <a:latin typeface="Greycliff CF" pitchFamily="2" charset="0"/>
              </a:rPr>
              <a:t>Med træbarometeret i hånden kan boligorganisationen tidligt i en byggeproces definere et realistisk ambitionsniveau for andelen af træ i byggeriet: </a:t>
            </a:r>
            <a:r>
              <a:rPr lang="da-DK" sz="1100" dirty="0">
                <a:solidFill>
                  <a:srgbClr val="F1F9EA"/>
                </a:solidFill>
                <a:latin typeface="Greycliff CF" pitchFamily="2" charset="0"/>
                <a:hlinkClick r:id="rId4">
                  <a:extLst>
                    <a:ext uri="{A12FA001-AC4F-418D-AE19-62706E023703}">
                      <ahyp:hlinkClr xmlns:ahyp="http://schemas.microsoft.com/office/drawing/2018/hyperlinkcolor" val="tx"/>
                    </a:ext>
                  </a:extLst>
                </a:hlinkClick>
              </a:rPr>
              <a:t>Træbarometeret</a:t>
            </a:r>
            <a:endParaRPr lang="da-DK" sz="1100" dirty="0">
              <a:solidFill>
                <a:srgbClr val="F1F9EA"/>
              </a:solidFill>
              <a:latin typeface="Greycliff CF" pitchFamily="2" charset="0"/>
            </a:endParaRPr>
          </a:p>
        </p:txBody>
      </p:sp>
    </p:spTree>
    <p:extLst>
      <p:ext uri="{BB962C8B-B14F-4D97-AF65-F5344CB8AC3E}">
        <p14:creationId xmlns:p14="http://schemas.microsoft.com/office/powerpoint/2010/main" val="2666814666"/>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C3E18-69DD-8423-0A08-A45D329738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CAF70F-9DBF-E65D-3092-12E19E909DB5}"/>
              </a:ext>
            </a:extLst>
          </p:cNvPr>
          <p:cNvSpPr>
            <a:spLocks noGrp="1"/>
          </p:cNvSpPr>
          <p:nvPr>
            <p:ph type="title" idx="4294967295"/>
          </p:nvPr>
        </p:nvSpPr>
        <p:spPr>
          <a:xfrm>
            <a:off x="549715" y="298764"/>
            <a:ext cx="9005345" cy="724692"/>
          </a:xfrm>
        </p:spPr>
        <p:txBody>
          <a:bodyPr/>
          <a:lstStyle/>
          <a:p>
            <a:r>
              <a:rPr lang="da-DK">
                <a:latin typeface="Greycliff CF" pitchFamily="2" charset="0"/>
              </a:rPr>
              <a:t>Træpolitik for byggeri</a:t>
            </a:r>
          </a:p>
        </p:txBody>
      </p:sp>
      <p:sp>
        <p:nvSpPr>
          <p:cNvPr id="4" name="Slide Number Placeholder 3">
            <a:extLst>
              <a:ext uri="{FF2B5EF4-FFF2-40B4-BE49-F238E27FC236}">
                <a16:creationId xmlns:a16="http://schemas.microsoft.com/office/drawing/2014/main" id="{81A532AC-E691-5286-97E3-85860AEEF382}"/>
              </a:ext>
            </a:extLst>
          </p:cNvPr>
          <p:cNvSpPr>
            <a:spLocks noGrp="1"/>
          </p:cNvSpPr>
          <p:nvPr>
            <p:ph type="sldNum" sz="quarter" idx="12"/>
          </p:nvPr>
        </p:nvSpPr>
        <p:spPr/>
        <p:txBody>
          <a:bodyPr/>
          <a:lstStyle/>
          <a:p>
            <a:fld id="{6861D334-CCC7-BA42-9BD3-4BCBA6AE3B41}" type="slidenum">
              <a:rPr lang="da-DK" smtClean="0"/>
              <a:t>8</a:t>
            </a:fld>
            <a:endParaRPr lang="da-DK"/>
          </a:p>
        </p:txBody>
      </p:sp>
      <p:sp>
        <p:nvSpPr>
          <p:cNvPr id="14" name="Content Placeholder 7">
            <a:extLst>
              <a:ext uri="{FF2B5EF4-FFF2-40B4-BE49-F238E27FC236}">
                <a16:creationId xmlns:a16="http://schemas.microsoft.com/office/drawing/2014/main" id="{31356621-C500-0F3B-A9A9-D9BCF3DE6585}"/>
              </a:ext>
            </a:extLst>
          </p:cNvPr>
          <p:cNvSpPr txBox="1">
            <a:spLocks/>
          </p:cNvSpPr>
          <p:nvPr/>
        </p:nvSpPr>
        <p:spPr>
          <a:xfrm>
            <a:off x="549613" y="684078"/>
            <a:ext cx="9005447" cy="51565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300" b="0" i="0" kern="1200">
                <a:solidFill>
                  <a:srgbClr val="285C4D"/>
                </a:solidFill>
                <a:latin typeface="Greycliff CF" pitchFamily="2" charset="0"/>
                <a:ea typeface="+mn-ea"/>
                <a:cs typeface="+mn-cs"/>
              </a:defRPr>
            </a:lvl1pPr>
            <a:lvl2pPr marL="99450" indent="-99450" algn="l" defTabSz="914400" rtl="0" eaLnBrk="1" latinLnBrk="0" hangingPunct="1">
              <a:lnSpc>
                <a:spcPct val="100000"/>
              </a:lnSpc>
              <a:spcBef>
                <a:spcPts val="0"/>
              </a:spcBef>
              <a:spcAft>
                <a:spcPts val="300"/>
              </a:spcAft>
              <a:buFont typeface="Arial" charset="0"/>
              <a:buChar char="•"/>
              <a:defRPr sz="1000" b="0" kern="1200">
                <a:solidFill>
                  <a:schemeClr val="tx2"/>
                </a:solidFill>
                <a:latin typeface="+mn-lt"/>
                <a:ea typeface="+mn-ea"/>
                <a:cs typeface="+mn-cs"/>
              </a:defRPr>
            </a:lvl2pPr>
            <a:lvl3pPr marL="0" indent="0" algn="l" defTabSz="914400" rtl="0" eaLnBrk="1" latinLnBrk="0" hangingPunct="1">
              <a:lnSpc>
                <a:spcPct val="100000"/>
              </a:lnSpc>
              <a:spcBef>
                <a:spcPts val="300"/>
              </a:spcBef>
              <a:spcAft>
                <a:spcPts val="900"/>
              </a:spcAft>
              <a:buFont typeface="Arial" panose="020B0604020202020204" pitchFamily="34" charset="0"/>
              <a:buNone/>
              <a:defRPr sz="1100" b="1" kern="1200">
                <a:solidFill>
                  <a:schemeClr val="accent1"/>
                </a:solidFill>
                <a:latin typeface="+mn-lt"/>
                <a:ea typeface="+mn-ea"/>
                <a:cs typeface="+mn-cs"/>
              </a:defRPr>
            </a:lvl3pPr>
            <a:lvl4pPr marL="0" indent="0" algn="l" defTabSz="914400" rtl="0" eaLnBrk="1" latinLnBrk="0" hangingPunct="1">
              <a:lnSpc>
                <a:spcPct val="100000"/>
              </a:lnSpc>
              <a:spcBef>
                <a:spcPts val="0"/>
              </a:spcBef>
              <a:spcAft>
                <a:spcPts val="900"/>
              </a:spcAft>
              <a:buFont typeface="Arial" panose="020B0604020202020204" pitchFamily="34" charset="0"/>
              <a:buNone/>
              <a:defRPr sz="1300" b="1" kern="1200">
                <a:solidFill>
                  <a:schemeClr val="accent2"/>
                </a:solidFill>
                <a:latin typeface="+mn-lt"/>
                <a:ea typeface="+mn-ea"/>
                <a:cs typeface="+mn-cs"/>
              </a:defRPr>
            </a:lvl4pPr>
            <a:lvl5pPr marL="0" indent="0" algn="l" defTabSz="914400" rtl="0" eaLnBrk="1" latinLnBrk="0" hangingPunct="1">
              <a:lnSpc>
                <a:spcPct val="100000"/>
              </a:lnSpc>
              <a:spcBef>
                <a:spcPts val="0"/>
              </a:spcBef>
              <a:spcAft>
                <a:spcPts val="1200"/>
              </a:spcAft>
              <a:buClr>
                <a:schemeClr val="accent2"/>
              </a:buClr>
              <a:buFont typeface="Arial" charset="0"/>
              <a:buNone/>
              <a:defRPr sz="1700" b="1"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a:t>TRIN 1: Hvornår bruges træpolitikken i en byggesag?</a:t>
            </a:r>
          </a:p>
          <a:p>
            <a:endParaRPr lang="da-DK"/>
          </a:p>
        </p:txBody>
      </p:sp>
      <p:sp>
        <p:nvSpPr>
          <p:cNvPr id="31" name="Round Single Corner of Rectangle 16">
            <a:extLst>
              <a:ext uri="{FF2B5EF4-FFF2-40B4-BE49-F238E27FC236}">
                <a16:creationId xmlns:a16="http://schemas.microsoft.com/office/drawing/2014/main" id="{5420248B-FD94-9DF6-9EF5-6CBBC8552A3A}"/>
              </a:ext>
            </a:extLst>
          </p:cNvPr>
          <p:cNvSpPr/>
          <p:nvPr/>
        </p:nvSpPr>
        <p:spPr>
          <a:xfrm>
            <a:off x="524389" y="1262509"/>
            <a:ext cx="5012063" cy="5048139"/>
          </a:xfrm>
          <a:prstGeom prst="round1Rect">
            <a:avLst/>
          </a:prstGeom>
          <a:solidFill>
            <a:srgbClr val="F1F9EA"/>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ctr"/>
            <a:endParaRPr lang="en-DK" sz="1000" b="1">
              <a:solidFill>
                <a:schemeClr val="bg1"/>
              </a:solidFill>
            </a:endParaRPr>
          </a:p>
        </p:txBody>
      </p:sp>
      <p:sp>
        <p:nvSpPr>
          <p:cNvPr id="32" name="TextBox 17">
            <a:extLst>
              <a:ext uri="{FF2B5EF4-FFF2-40B4-BE49-F238E27FC236}">
                <a16:creationId xmlns:a16="http://schemas.microsoft.com/office/drawing/2014/main" id="{796F463F-9754-ECE1-F7D3-AE82DDAE95CF}"/>
              </a:ext>
            </a:extLst>
          </p:cNvPr>
          <p:cNvSpPr txBox="1"/>
          <p:nvPr/>
        </p:nvSpPr>
        <p:spPr>
          <a:xfrm>
            <a:off x="677212" y="1455362"/>
            <a:ext cx="4626732" cy="307777"/>
          </a:xfrm>
          <a:prstGeom prst="rect">
            <a:avLst/>
          </a:prstGeom>
          <a:noFill/>
        </p:spPr>
        <p:txBody>
          <a:bodyPr wrap="square" rtlCol="0">
            <a:spAutoFit/>
          </a:bodyPr>
          <a:lstStyle/>
          <a:p>
            <a:r>
              <a:rPr lang="da-DK" sz="1400" b="1" dirty="0">
                <a:solidFill>
                  <a:srgbClr val="285C4D"/>
                </a:solidFill>
                <a:latin typeface="Greycliff CF" pitchFamily="2" charset="0"/>
              </a:rPr>
              <a:t>Inspiration til formulering af krav i  udbudsmateriale</a:t>
            </a:r>
            <a:r>
              <a:rPr lang="en-DK" sz="1400" b="1" dirty="0">
                <a:solidFill>
                  <a:srgbClr val="285C4D"/>
                </a:solidFill>
                <a:latin typeface="Greycliff CF" pitchFamily="2" charset="0"/>
              </a:rPr>
              <a:t>:</a:t>
            </a:r>
          </a:p>
        </p:txBody>
      </p:sp>
      <p:sp>
        <p:nvSpPr>
          <p:cNvPr id="33" name="Rectangle 18">
            <a:extLst>
              <a:ext uri="{FF2B5EF4-FFF2-40B4-BE49-F238E27FC236}">
                <a16:creationId xmlns:a16="http://schemas.microsoft.com/office/drawing/2014/main" id="{FAC8B102-29DC-B770-B764-07F86D707779}"/>
              </a:ext>
            </a:extLst>
          </p:cNvPr>
          <p:cNvSpPr/>
          <p:nvPr/>
        </p:nvSpPr>
        <p:spPr>
          <a:xfrm>
            <a:off x="699177" y="1825913"/>
            <a:ext cx="4604767" cy="4262705"/>
          </a:xfrm>
          <a:prstGeom prst="rect">
            <a:avLst/>
          </a:prstGeom>
        </p:spPr>
        <p:txBody>
          <a:bodyPr wrap="square">
            <a:spAutoFit/>
          </a:bodyPr>
          <a:lstStyle/>
          <a:p>
            <a:pPr>
              <a:spcAft>
                <a:spcPts val="1200"/>
              </a:spcAft>
            </a:pPr>
            <a:r>
              <a:rPr lang="da-DK" sz="1100" dirty="0">
                <a:solidFill>
                  <a:schemeClr val="accent1"/>
                </a:solidFill>
                <a:latin typeface="Greycliff CF" pitchFamily="2" charset="0"/>
              </a:rPr>
              <a:t>Når [NAVN] stiller krav til ansvarligt træ i udbudsmaterialer, tager organisationen udgangspunkt i N</a:t>
            </a:r>
            <a:r>
              <a:rPr lang="da-DK" sz="1100" dirty="0">
                <a:solidFill>
                  <a:srgbClr val="285C4D"/>
                </a:solidFill>
                <a:latin typeface="Greycliff CF" pitchFamily="2" charset="0"/>
              </a:rPr>
              <a:t>aturstyrelsens vejledning ”</a:t>
            </a:r>
            <a:r>
              <a:rPr lang="da-DK" sz="1100" i="1" dirty="0">
                <a:solidFill>
                  <a:srgbClr val="285C4D"/>
                </a:solidFill>
                <a:latin typeface="Greycliff CF" pitchFamily="2" charset="0"/>
              </a:rPr>
              <a:t>Sikring af bæredygtigt træ i offentlige aftaler om vareindkøb, tjenesteydelser og bygge-og anlægsarbejder</a:t>
            </a:r>
            <a:r>
              <a:rPr lang="da-DK" sz="1100" dirty="0">
                <a:solidFill>
                  <a:srgbClr val="285C4D"/>
                </a:solidFill>
                <a:latin typeface="Greycliff CF" pitchFamily="2" charset="0"/>
              </a:rPr>
              <a:t>.” og statens cirkulære om sikring af ”bæredygtigt træ”. </a:t>
            </a:r>
          </a:p>
          <a:p>
            <a:pPr>
              <a:spcAft>
                <a:spcPts val="1200"/>
              </a:spcAft>
            </a:pPr>
            <a:r>
              <a:rPr lang="da-DK" sz="1100" dirty="0">
                <a:solidFill>
                  <a:srgbClr val="285C4D"/>
                </a:solidFill>
                <a:latin typeface="Greycliff CF" pitchFamily="2" charset="0"/>
              </a:rPr>
              <a:t>Nedenstående er eksempler på kravsspecifikationer fra vejledningen:</a:t>
            </a:r>
            <a:endParaRPr lang="da-DK" sz="1100" dirty="0">
              <a:solidFill>
                <a:schemeClr val="accent1"/>
              </a:solidFill>
              <a:latin typeface="Greycliff CF" pitchFamily="2" charset="0"/>
            </a:endParaRPr>
          </a:p>
          <a:p>
            <a:pPr>
              <a:spcAft>
                <a:spcPts val="1200"/>
              </a:spcAft>
            </a:pPr>
            <a:r>
              <a:rPr lang="da-DK" sz="1100" i="1" dirty="0">
                <a:solidFill>
                  <a:srgbClr val="285C4D"/>
                </a:solidFill>
                <a:latin typeface="Greycliff CF" pitchFamily="2" charset="0"/>
              </a:rPr>
              <a:t>”Træ i træprodukter, der leveres under denne kontrakt eller som led i kontraktudøvelsen kommer til at indgå i byggeri eller andre anlæg, som [ordregiver eller evt. anden modtager] ejer eller overtager ejerskabet til, skal være fremstillet af dokumenterbart bæredygtigt træ. </a:t>
            </a:r>
          </a:p>
          <a:p>
            <a:pPr>
              <a:spcAft>
                <a:spcPts val="1200"/>
              </a:spcAft>
            </a:pPr>
            <a:r>
              <a:rPr lang="da-DK" sz="1100" i="1" dirty="0">
                <a:solidFill>
                  <a:srgbClr val="285C4D"/>
                </a:solidFill>
                <a:latin typeface="Greycliff CF" pitchFamily="2" charset="0"/>
              </a:rPr>
              <a:t>”Træ”, ”træprodukter” og ”bæredygtigt træ” defineres som i Naturstyrelsens vejledning: Sikring af bæredygtigt træ i offentlige aftaler om vareindkøb, tjenesteydelser og bygge- og anlægsarbejder, Naturstyrelsen 2014. ” </a:t>
            </a:r>
          </a:p>
          <a:p>
            <a:pPr>
              <a:spcAft>
                <a:spcPts val="1200"/>
              </a:spcAft>
            </a:pPr>
            <a:r>
              <a:rPr lang="da-DK" sz="1100" i="1" dirty="0">
                <a:solidFill>
                  <a:srgbClr val="285C4D"/>
                </a:solidFill>
                <a:latin typeface="Greycliff CF" pitchFamily="2" charset="0"/>
              </a:rPr>
              <a:t>”Bæredygtigt træ i træprodukter kan godtgøres ved at dokumentere, at træprodukterne er eller har været gyldigt certificerede efter certificeringsordningerne FSC, PEFC eller tilsvarende, jf. nærmere definition af bæredygtigt træ og information om dokumentation i Naturstyrelsens vejledning..”</a:t>
            </a:r>
          </a:p>
        </p:txBody>
      </p:sp>
      <p:sp>
        <p:nvSpPr>
          <p:cNvPr id="19" name="Round Single Corner of Rectangle 18">
            <a:extLst>
              <a:ext uri="{FF2B5EF4-FFF2-40B4-BE49-F238E27FC236}">
                <a16:creationId xmlns:a16="http://schemas.microsoft.com/office/drawing/2014/main" id="{579CB416-3BA9-85C9-693E-B07CAF078C77}"/>
              </a:ext>
            </a:extLst>
          </p:cNvPr>
          <p:cNvSpPr/>
          <p:nvPr/>
        </p:nvSpPr>
        <p:spPr>
          <a:xfrm>
            <a:off x="5885645" y="1262508"/>
            <a:ext cx="3669415" cy="3591880"/>
          </a:xfrm>
          <a:prstGeom prst="round1Rect">
            <a:avLst/>
          </a:prstGeom>
          <a:solidFill>
            <a:srgbClr val="285C4D"/>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ctr"/>
            <a:endParaRPr lang="en-DK" sz="1000" b="1">
              <a:solidFill>
                <a:schemeClr val="bg1"/>
              </a:solidFill>
            </a:endParaRPr>
          </a:p>
        </p:txBody>
      </p:sp>
      <p:sp>
        <p:nvSpPr>
          <p:cNvPr id="20" name="TextBox 19">
            <a:extLst>
              <a:ext uri="{FF2B5EF4-FFF2-40B4-BE49-F238E27FC236}">
                <a16:creationId xmlns:a16="http://schemas.microsoft.com/office/drawing/2014/main" id="{50BF8E20-D7BA-1B60-A954-0152DB246265}"/>
              </a:ext>
            </a:extLst>
          </p:cNvPr>
          <p:cNvSpPr txBox="1"/>
          <p:nvPr/>
        </p:nvSpPr>
        <p:spPr>
          <a:xfrm>
            <a:off x="6323526" y="1557430"/>
            <a:ext cx="3015909" cy="307777"/>
          </a:xfrm>
          <a:prstGeom prst="rect">
            <a:avLst/>
          </a:prstGeom>
          <a:noFill/>
        </p:spPr>
        <p:txBody>
          <a:bodyPr wrap="square" rtlCol="0">
            <a:spAutoFit/>
          </a:bodyPr>
          <a:lstStyle/>
          <a:p>
            <a:r>
              <a:rPr lang="da-DK" sz="1400" b="1" dirty="0">
                <a:solidFill>
                  <a:srgbClr val="F1F9EA"/>
                </a:solidFill>
                <a:latin typeface="Greycliff CF" pitchFamily="2" charset="0"/>
              </a:rPr>
              <a:t>Offentlige ressourcer (links):</a:t>
            </a:r>
            <a:endParaRPr lang="en-DK" sz="1400" b="1" dirty="0">
              <a:solidFill>
                <a:srgbClr val="F1F9EA"/>
              </a:solidFill>
              <a:latin typeface="Greycliff CF" pitchFamily="2" charset="0"/>
            </a:endParaRPr>
          </a:p>
        </p:txBody>
      </p:sp>
      <p:sp>
        <p:nvSpPr>
          <p:cNvPr id="18" name="TextBox 17">
            <a:extLst>
              <a:ext uri="{FF2B5EF4-FFF2-40B4-BE49-F238E27FC236}">
                <a16:creationId xmlns:a16="http://schemas.microsoft.com/office/drawing/2014/main" id="{2CE73C7F-9EFC-C292-702A-F5C220EE27AD}"/>
              </a:ext>
            </a:extLst>
          </p:cNvPr>
          <p:cNvSpPr txBox="1"/>
          <p:nvPr/>
        </p:nvSpPr>
        <p:spPr>
          <a:xfrm>
            <a:off x="6323526" y="1865207"/>
            <a:ext cx="2875657" cy="2462213"/>
          </a:xfrm>
          <a:prstGeom prst="rect">
            <a:avLst/>
          </a:prstGeom>
          <a:noFill/>
        </p:spPr>
        <p:txBody>
          <a:bodyPr wrap="square">
            <a:spAutoFit/>
          </a:bodyPr>
          <a:lstStyle/>
          <a:p>
            <a:r>
              <a:rPr lang="da-DK" sz="1100" dirty="0">
                <a:solidFill>
                  <a:srgbClr val="F1F9EA"/>
                </a:solidFill>
                <a:latin typeface="Greycliff CF" pitchFamily="2" charset="0"/>
              </a:rPr>
              <a:t>Den offentlige indkøbsvejledning:</a:t>
            </a:r>
            <a:endParaRPr lang="da-DK" sz="1100" dirty="0">
              <a:solidFill>
                <a:srgbClr val="F1F9EA"/>
              </a:solidFill>
              <a:latin typeface="Greycliff CF" pitchFamily="2" charset="0"/>
              <a:hlinkClick r:id="rId4">
                <a:extLst>
                  <a:ext uri="{A12FA001-AC4F-418D-AE19-62706E023703}">
                    <ahyp:hlinkClr xmlns:ahyp="http://schemas.microsoft.com/office/drawing/2018/hyperlinkcolor" val="tx"/>
                  </a:ext>
                </a:extLst>
              </a:hlinkClick>
            </a:endParaRPr>
          </a:p>
          <a:p>
            <a:endParaRPr lang="da-DK" sz="1100" dirty="0">
              <a:solidFill>
                <a:srgbClr val="F1F9EA"/>
              </a:solidFill>
              <a:latin typeface="Greycliff CF" pitchFamily="2" charset="0"/>
            </a:endParaRPr>
          </a:p>
          <a:p>
            <a:r>
              <a:rPr lang="da-DK" sz="1100" dirty="0">
                <a:solidFill>
                  <a:srgbClr val="F1F9EA"/>
                </a:solidFill>
                <a:latin typeface="Greycliff CF" pitchFamily="2" charset="0"/>
                <a:hlinkClick r:id="rId5">
                  <a:extLst>
                    <a:ext uri="{A12FA001-AC4F-418D-AE19-62706E023703}">
                      <ahyp:hlinkClr xmlns:ahyp="http://schemas.microsoft.com/office/drawing/2018/hyperlinkcolor" val="tx"/>
                    </a:ext>
                  </a:extLst>
                </a:hlinkClick>
              </a:rPr>
              <a:t>Sikring af bæredygtigt træ i offentlige aftaler om vareindkøb, tjenesteydelser og bygge- og anlægsarbejder</a:t>
            </a:r>
            <a:endParaRPr lang="da-DK" sz="1100" dirty="0">
              <a:solidFill>
                <a:srgbClr val="F1F9EA"/>
              </a:solidFill>
              <a:latin typeface="Greycliff CF" pitchFamily="2" charset="0"/>
            </a:endParaRPr>
          </a:p>
          <a:p>
            <a:endParaRPr lang="da-DK" sz="1100" dirty="0">
              <a:solidFill>
                <a:srgbClr val="F1F9EA"/>
              </a:solidFill>
              <a:latin typeface="Greycliff CF" pitchFamily="2" charset="0"/>
            </a:endParaRPr>
          </a:p>
          <a:p>
            <a:endParaRPr lang="da-DK" sz="1100" dirty="0">
              <a:solidFill>
                <a:srgbClr val="F1F9EA"/>
              </a:solidFill>
              <a:latin typeface="Greycliff CF" pitchFamily="2" charset="0"/>
            </a:endParaRPr>
          </a:p>
          <a:p>
            <a:r>
              <a:rPr lang="da-DK" sz="1100" dirty="0">
                <a:solidFill>
                  <a:srgbClr val="F1F9EA"/>
                </a:solidFill>
                <a:latin typeface="Greycliff CF" pitchFamily="2" charset="0"/>
              </a:rPr>
              <a:t>Statens Cirkulære:</a:t>
            </a:r>
          </a:p>
          <a:p>
            <a:r>
              <a:rPr lang="da-DK" sz="1100" dirty="0">
                <a:solidFill>
                  <a:srgbClr val="F1F9EA"/>
                </a:solidFill>
                <a:latin typeface="Greycliff CF" pitchFamily="2" charset="0"/>
              </a:rPr>
              <a:t> </a:t>
            </a:r>
          </a:p>
          <a:p>
            <a:r>
              <a:rPr lang="da-DK" sz="1100" dirty="0">
                <a:solidFill>
                  <a:srgbClr val="F1F9EA"/>
                </a:solidFill>
                <a:latin typeface="Greycliff CF" pitchFamily="2" charset="0"/>
                <a:hlinkClick r:id="rId6">
                  <a:extLst>
                    <a:ext uri="{A12FA001-AC4F-418D-AE19-62706E023703}">
                      <ahyp:hlinkClr xmlns:ahyp="http://schemas.microsoft.com/office/drawing/2018/hyperlinkcolor" val="tx"/>
                    </a:ext>
                  </a:extLst>
                </a:hlinkClick>
              </a:rPr>
              <a:t>Cirkulære om sikring af bæredygtigt træ i statens aftaler om vareindkøb, tjenesteydelser og bygge- og anlægsarbejder</a:t>
            </a:r>
            <a:endParaRPr lang="da-DK" sz="1100" dirty="0">
              <a:solidFill>
                <a:srgbClr val="F1F9EA"/>
              </a:solidFill>
              <a:latin typeface="Greycliff CF" pitchFamily="2" charset="0"/>
            </a:endParaRPr>
          </a:p>
          <a:p>
            <a:endParaRPr lang="da-DK" sz="1100" dirty="0">
              <a:solidFill>
                <a:srgbClr val="F1F9EA"/>
              </a:solidFill>
              <a:latin typeface="Greycliff CF" pitchFamily="2" charset="0"/>
            </a:endParaRPr>
          </a:p>
        </p:txBody>
      </p:sp>
    </p:spTree>
    <p:extLst>
      <p:ext uri="{BB962C8B-B14F-4D97-AF65-F5344CB8AC3E}">
        <p14:creationId xmlns:p14="http://schemas.microsoft.com/office/powerpoint/2010/main" val="107704744"/>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49715" y="298764"/>
            <a:ext cx="9005345" cy="724692"/>
          </a:xfrm>
        </p:spPr>
        <p:txBody>
          <a:bodyPr/>
          <a:lstStyle/>
          <a:p>
            <a:r>
              <a:rPr lang="da-DK" dirty="0">
                <a:latin typeface="Greycliff CF" pitchFamily="2" charset="0"/>
              </a:rPr>
              <a:t>Træpolitik for byggeri</a:t>
            </a:r>
          </a:p>
        </p:txBody>
      </p:sp>
      <p:sp>
        <p:nvSpPr>
          <p:cNvPr id="4" name="Slide Number Placeholder 3"/>
          <p:cNvSpPr>
            <a:spLocks noGrp="1"/>
          </p:cNvSpPr>
          <p:nvPr>
            <p:ph type="sldNum" sz="quarter" idx="12"/>
          </p:nvPr>
        </p:nvSpPr>
        <p:spPr/>
        <p:txBody>
          <a:bodyPr/>
          <a:lstStyle/>
          <a:p>
            <a:fld id="{6861D334-CCC7-BA42-9BD3-4BCBA6AE3B41}" type="slidenum">
              <a:rPr lang="da-DK" smtClean="0"/>
              <a:t>9</a:t>
            </a:fld>
            <a:endParaRPr lang="da-DK"/>
          </a:p>
        </p:txBody>
      </p:sp>
      <p:sp>
        <p:nvSpPr>
          <p:cNvPr id="14" name="Content Placeholder 7">
            <a:extLst>
              <a:ext uri="{FF2B5EF4-FFF2-40B4-BE49-F238E27FC236}">
                <a16:creationId xmlns:a16="http://schemas.microsoft.com/office/drawing/2014/main" id="{917169E3-2457-6040-9C0E-F4CC8B32DC97}"/>
              </a:ext>
            </a:extLst>
          </p:cNvPr>
          <p:cNvSpPr txBox="1">
            <a:spLocks/>
          </p:cNvSpPr>
          <p:nvPr/>
        </p:nvSpPr>
        <p:spPr>
          <a:xfrm>
            <a:off x="549613" y="684078"/>
            <a:ext cx="9005447" cy="51565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300" b="0" i="0" kern="1200">
                <a:solidFill>
                  <a:srgbClr val="285C4D"/>
                </a:solidFill>
                <a:latin typeface="Greycliff CF" pitchFamily="2" charset="0"/>
                <a:ea typeface="+mn-ea"/>
                <a:cs typeface="+mn-cs"/>
              </a:defRPr>
            </a:lvl1pPr>
            <a:lvl2pPr marL="99450" indent="-99450" algn="l" defTabSz="914400" rtl="0" eaLnBrk="1" latinLnBrk="0" hangingPunct="1">
              <a:lnSpc>
                <a:spcPct val="100000"/>
              </a:lnSpc>
              <a:spcBef>
                <a:spcPts val="0"/>
              </a:spcBef>
              <a:spcAft>
                <a:spcPts val="300"/>
              </a:spcAft>
              <a:buFont typeface="Arial" charset="0"/>
              <a:buChar char="•"/>
              <a:defRPr sz="1000" b="0" kern="1200">
                <a:solidFill>
                  <a:schemeClr val="tx2"/>
                </a:solidFill>
                <a:latin typeface="+mn-lt"/>
                <a:ea typeface="+mn-ea"/>
                <a:cs typeface="+mn-cs"/>
              </a:defRPr>
            </a:lvl2pPr>
            <a:lvl3pPr marL="0" indent="0" algn="l" defTabSz="914400" rtl="0" eaLnBrk="1" latinLnBrk="0" hangingPunct="1">
              <a:lnSpc>
                <a:spcPct val="100000"/>
              </a:lnSpc>
              <a:spcBef>
                <a:spcPts val="300"/>
              </a:spcBef>
              <a:spcAft>
                <a:spcPts val="900"/>
              </a:spcAft>
              <a:buFont typeface="Arial" panose="020B0604020202020204" pitchFamily="34" charset="0"/>
              <a:buNone/>
              <a:defRPr sz="1100" b="1" kern="1200">
                <a:solidFill>
                  <a:schemeClr val="accent1"/>
                </a:solidFill>
                <a:latin typeface="+mn-lt"/>
                <a:ea typeface="+mn-ea"/>
                <a:cs typeface="+mn-cs"/>
              </a:defRPr>
            </a:lvl3pPr>
            <a:lvl4pPr marL="0" indent="0" algn="l" defTabSz="914400" rtl="0" eaLnBrk="1" latinLnBrk="0" hangingPunct="1">
              <a:lnSpc>
                <a:spcPct val="100000"/>
              </a:lnSpc>
              <a:spcBef>
                <a:spcPts val="0"/>
              </a:spcBef>
              <a:spcAft>
                <a:spcPts val="900"/>
              </a:spcAft>
              <a:buFont typeface="Arial" panose="020B0604020202020204" pitchFamily="34" charset="0"/>
              <a:buNone/>
              <a:defRPr sz="1300" b="1" kern="1200">
                <a:solidFill>
                  <a:schemeClr val="accent2"/>
                </a:solidFill>
                <a:latin typeface="+mn-lt"/>
                <a:ea typeface="+mn-ea"/>
                <a:cs typeface="+mn-cs"/>
              </a:defRPr>
            </a:lvl4pPr>
            <a:lvl5pPr marL="0" indent="0" algn="l" defTabSz="914400" rtl="0" eaLnBrk="1" latinLnBrk="0" hangingPunct="1">
              <a:lnSpc>
                <a:spcPct val="100000"/>
              </a:lnSpc>
              <a:spcBef>
                <a:spcPts val="0"/>
              </a:spcBef>
              <a:spcAft>
                <a:spcPts val="1200"/>
              </a:spcAft>
              <a:buClr>
                <a:schemeClr val="accent2"/>
              </a:buClr>
              <a:buFont typeface="Arial" charset="0"/>
              <a:buNone/>
              <a:defRPr sz="1700" b="1"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dirty="0"/>
              <a:t>TRIN 1: Hvornår bruges træpolitikken i en byggesag?</a:t>
            </a:r>
          </a:p>
          <a:p>
            <a:endParaRPr lang="da-DK" dirty="0"/>
          </a:p>
        </p:txBody>
      </p:sp>
      <p:sp>
        <p:nvSpPr>
          <p:cNvPr id="32" name="TextBox 17">
            <a:extLst>
              <a:ext uri="{FF2B5EF4-FFF2-40B4-BE49-F238E27FC236}">
                <a16:creationId xmlns:a16="http://schemas.microsoft.com/office/drawing/2014/main" id="{252DC0B2-DE55-4547-D440-33A2DA7A3F98}"/>
              </a:ext>
            </a:extLst>
          </p:cNvPr>
          <p:cNvSpPr txBox="1"/>
          <p:nvPr/>
        </p:nvSpPr>
        <p:spPr>
          <a:xfrm>
            <a:off x="677212" y="1326631"/>
            <a:ext cx="4060211" cy="307777"/>
          </a:xfrm>
          <a:prstGeom prst="rect">
            <a:avLst/>
          </a:prstGeom>
          <a:noFill/>
        </p:spPr>
        <p:txBody>
          <a:bodyPr wrap="square" rtlCol="0">
            <a:spAutoFit/>
          </a:bodyPr>
          <a:lstStyle/>
          <a:p>
            <a:r>
              <a:rPr lang="da-DK" sz="1400" b="1" dirty="0">
                <a:solidFill>
                  <a:srgbClr val="285C4D"/>
                </a:solidFill>
                <a:latin typeface="Greycliff CF" pitchFamily="2" charset="0"/>
              </a:rPr>
              <a:t>Eksempel på projektfaserne i en byggesag </a:t>
            </a:r>
            <a:r>
              <a:rPr lang="en-DK" sz="1400" b="1" dirty="0">
                <a:solidFill>
                  <a:srgbClr val="285C4D"/>
                </a:solidFill>
                <a:latin typeface="Greycliff CF" pitchFamily="2" charset="0"/>
              </a:rPr>
              <a:t>:</a:t>
            </a:r>
          </a:p>
        </p:txBody>
      </p:sp>
      <p:pic>
        <p:nvPicPr>
          <p:cNvPr id="3" name="Picture 2">
            <a:extLst>
              <a:ext uri="{FF2B5EF4-FFF2-40B4-BE49-F238E27FC236}">
                <a16:creationId xmlns:a16="http://schemas.microsoft.com/office/drawing/2014/main" id="{2E87DB7D-4B64-6A9B-DBBC-7CEE1E33984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11406" y="7847194"/>
            <a:ext cx="712233" cy="742277"/>
          </a:xfrm>
          <a:prstGeom prst="rect">
            <a:avLst/>
          </a:prstGeom>
        </p:spPr>
      </p:pic>
      <p:pic>
        <p:nvPicPr>
          <p:cNvPr id="5" name="Picture 4">
            <a:extLst>
              <a:ext uri="{FF2B5EF4-FFF2-40B4-BE49-F238E27FC236}">
                <a16:creationId xmlns:a16="http://schemas.microsoft.com/office/drawing/2014/main" id="{64DF175A-FF41-FB94-D3E8-419B3742A8A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11576" y="7817609"/>
            <a:ext cx="543485" cy="930537"/>
          </a:xfrm>
          <a:prstGeom prst="rect">
            <a:avLst/>
          </a:prstGeom>
        </p:spPr>
      </p:pic>
      <p:pic>
        <p:nvPicPr>
          <p:cNvPr id="6" name="Picture 5">
            <a:extLst>
              <a:ext uri="{FF2B5EF4-FFF2-40B4-BE49-F238E27FC236}">
                <a16:creationId xmlns:a16="http://schemas.microsoft.com/office/drawing/2014/main" id="{C46D5697-1246-EBE6-EA83-198A7E7C7F5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534835" y="7822988"/>
            <a:ext cx="712233" cy="930538"/>
          </a:xfrm>
          <a:prstGeom prst="rect">
            <a:avLst/>
          </a:prstGeom>
        </p:spPr>
      </p:pic>
      <p:pic>
        <p:nvPicPr>
          <p:cNvPr id="7" name="Picture 6">
            <a:extLst>
              <a:ext uri="{FF2B5EF4-FFF2-40B4-BE49-F238E27FC236}">
                <a16:creationId xmlns:a16="http://schemas.microsoft.com/office/drawing/2014/main" id="{236FBEB9-DB86-98E2-F42E-84190EAA270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958264" y="7817609"/>
            <a:ext cx="712233" cy="930537"/>
          </a:xfrm>
          <a:prstGeom prst="rect">
            <a:avLst/>
          </a:prstGeom>
        </p:spPr>
      </p:pic>
      <p:pic>
        <p:nvPicPr>
          <p:cNvPr id="8" name="Picture 7">
            <a:extLst>
              <a:ext uri="{FF2B5EF4-FFF2-40B4-BE49-F238E27FC236}">
                <a16:creationId xmlns:a16="http://schemas.microsoft.com/office/drawing/2014/main" id="{5EDC51EF-E03C-39FC-045F-86A96A56492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941746" y="7906359"/>
            <a:ext cx="543485" cy="753036"/>
          </a:xfrm>
          <a:prstGeom prst="rect">
            <a:avLst/>
          </a:prstGeom>
        </p:spPr>
      </p:pic>
      <p:pic>
        <p:nvPicPr>
          <p:cNvPr id="9" name="Picture 8">
            <a:extLst>
              <a:ext uri="{FF2B5EF4-FFF2-40B4-BE49-F238E27FC236}">
                <a16:creationId xmlns:a16="http://schemas.microsoft.com/office/drawing/2014/main" id="{40652A3F-EA52-8C6D-68D1-69E0EAA2482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316882" y="8067725"/>
            <a:ext cx="543485" cy="680421"/>
          </a:xfrm>
          <a:prstGeom prst="rect">
            <a:avLst/>
          </a:prstGeom>
        </p:spPr>
      </p:pic>
      <p:sp>
        <p:nvSpPr>
          <p:cNvPr id="11" name="Rectangle 18">
            <a:extLst>
              <a:ext uri="{FF2B5EF4-FFF2-40B4-BE49-F238E27FC236}">
                <a16:creationId xmlns:a16="http://schemas.microsoft.com/office/drawing/2014/main" id="{B804B902-4835-162F-7A37-8A7C0DC77E16}"/>
              </a:ext>
            </a:extLst>
          </p:cNvPr>
          <p:cNvSpPr/>
          <p:nvPr/>
        </p:nvSpPr>
        <p:spPr>
          <a:xfrm>
            <a:off x="706311" y="1641600"/>
            <a:ext cx="3964185" cy="969496"/>
          </a:xfrm>
          <a:prstGeom prst="rect">
            <a:avLst/>
          </a:prstGeom>
        </p:spPr>
        <p:txBody>
          <a:bodyPr wrap="square">
            <a:spAutoFit/>
          </a:bodyPr>
          <a:lstStyle/>
          <a:p>
            <a:pPr>
              <a:spcAft>
                <a:spcPts val="1200"/>
              </a:spcAft>
            </a:pPr>
            <a:r>
              <a:rPr lang="da-DK" sz="1100" dirty="0">
                <a:solidFill>
                  <a:schemeClr val="accent1"/>
                </a:solidFill>
                <a:latin typeface="Greycliff CF" pitchFamily="2" charset="0"/>
              </a:rPr>
              <a:t>Det er essentielt at præsentere træpolitikken tidligt i dialogen med rådgiver, og det er derefter rådgiver (eller entreprenøren), der er forpligtet til at overholde politikken og kontrollere </a:t>
            </a:r>
            <a:r>
              <a:rPr lang="da-DK" sz="1100" u="none" strike="noStrike" dirty="0">
                <a:solidFill>
                  <a:srgbClr val="285C4D"/>
                </a:solidFill>
                <a:effectLst/>
                <a:latin typeface="Greycliff CF" pitchFamily="2" charset="0"/>
              </a:rPr>
              <a:t>de direkte leverandører til byggeriet samt deres indkøbs- og/eller leveringsdokumentation</a:t>
            </a:r>
            <a:r>
              <a:rPr lang="da-DK" sz="1100" dirty="0">
                <a:solidFill>
                  <a:srgbClr val="285C4D"/>
                </a:solidFill>
                <a:latin typeface="Greycliff CF" pitchFamily="2" charset="0"/>
              </a:rPr>
              <a:t>. </a:t>
            </a:r>
          </a:p>
        </p:txBody>
      </p:sp>
      <p:pic>
        <p:nvPicPr>
          <p:cNvPr id="22" name="Graphic 58">
            <a:extLst>
              <a:ext uri="{FF2B5EF4-FFF2-40B4-BE49-F238E27FC236}">
                <a16:creationId xmlns:a16="http://schemas.microsoft.com/office/drawing/2014/main" id="{4F902D09-1614-1CC7-2089-11B15EC05D82}"/>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8791172" y="3283841"/>
            <a:ext cx="462367" cy="462367"/>
          </a:xfrm>
          <a:prstGeom prst="rect">
            <a:avLst/>
          </a:prstGeom>
        </p:spPr>
      </p:pic>
      <p:pic>
        <p:nvPicPr>
          <p:cNvPr id="23" name="Graphic 58">
            <a:extLst>
              <a:ext uri="{FF2B5EF4-FFF2-40B4-BE49-F238E27FC236}">
                <a16:creationId xmlns:a16="http://schemas.microsoft.com/office/drawing/2014/main" id="{DC42B542-67D9-D5E9-276F-91524E0CFD7D}"/>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880222" y="3283841"/>
            <a:ext cx="462367" cy="462367"/>
          </a:xfrm>
          <a:prstGeom prst="rect">
            <a:avLst/>
          </a:prstGeom>
          <a:solidFill>
            <a:schemeClr val="bg1"/>
          </a:solidFill>
        </p:spPr>
      </p:pic>
      <p:pic>
        <p:nvPicPr>
          <p:cNvPr id="27" name="Graphic 56">
            <a:extLst>
              <a:ext uri="{FF2B5EF4-FFF2-40B4-BE49-F238E27FC236}">
                <a16:creationId xmlns:a16="http://schemas.microsoft.com/office/drawing/2014/main" id="{C69C6FFF-9306-3177-04A9-3819A61EA415}"/>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4271433" y="3283841"/>
            <a:ext cx="468000" cy="468000"/>
          </a:xfrm>
          <a:prstGeom prst="rect">
            <a:avLst/>
          </a:prstGeom>
          <a:ln>
            <a:noFill/>
          </a:ln>
        </p:spPr>
      </p:pic>
      <p:pic>
        <p:nvPicPr>
          <p:cNvPr id="30" name="Graphic 61">
            <a:extLst>
              <a:ext uri="{FF2B5EF4-FFF2-40B4-BE49-F238E27FC236}">
                <a16:creationId xmlns:a16="http://schemas.microsoft.com/office/drawing/2014/main" id="{7BA67E59-19E3-4AC2-7BD4-A3F9552A3523}"/>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5405592" y="3283841"/>
            <a:ext cx="462367" cy="462367"/>
          </a:xfrm>
          <a:prstGeom prst="rect">
            <a:avLst/>
          </a:prstGeom>
        </p:spPr>
      </p:pic>
      <p:pic>
        <p:nvPicPr>
          <p:cNvPr id="31" name="Graphic 56">
            <a:extLst>
              <a:ext uri="{FF2B5EF4-FFF2-40B4-BE49-F238E27FC236}">
                <a16:creationId xmlns:a16="http://schemas.microsoft.com/office/drawing/2014/main" id="{77A5E04B-3882-0A54-C7B9-2619AC50E1C3}"/>
              </a:ext>
            </a:extLst>
          </p:cNvPr>
          <p:cNvPicPr>
            <a:picLocks noChangeAspect="1"/>
          </p:cNvPicPr>
          <p:nvPr/>
        </p:nvPicPr>
        <p:blipFill>
          <a:blip r:embed="rId13" cstate="screen">
            <a:extLst>
              <a:ext uri="{28A0092B-C50C-407E-A947-70E740481C1C}">
                <a14:useLocalDpi xmlns:a14="http://schemas.microsoft.com/office/drawing/2010/main"/>
              </a:ext>
            </a:extLst>
          </a:blip>
          <a:srcRect/>
          <a:stretch/>
        </p:blipFill>
        <p:spPr>
          <a:xfrm>
            <a:off x="2008748" y="3283841"/>
            <a:ext cx="468000" cy="468000"/>
          </a:xfrm>
          <a:prstGeom prst="rect">
            <a:avLst/>
          </a:prstGeom>
          <a:ln>
            <a:noFill/>
          </a:ln>
        </p:spPr>
      </p:pic>
      <p:cxnSp>
        <p:nvCxnSpPr>
          <p:cNvPr id="34" name="Straight Arrow Connector 33">
            <a:extLst>
              <a:ext uri="{FF2B5EF4-FFF2-40B4-BE49-F238E27FC236}">
                <a16:creationId xmlns:a16="http://schemas.microsoft.com/office/drawing/2014/main" id="{777DA5B0-877F-C863-0899-D918EB322C9D}"/>
              </a:ext>
            </a:extLst>
          </p:cNvPr>
          <p:cNvCxnSpPr>
            <a:cxnSpLocks/>
          </p:cNvCxnSpPr>
          <p:nvPr/>
        </p:nvCxnSpPr>
        <p:spPr>
          <a:xfrm>
            <a:off x="1111406" y="2993779"/>
            <a:ext cx="7978806" cy="0"/>
          </a:xfrm>
          <a:prstGeom prst="straightConnector1">
            <a:avLst/>
          </a:prstGeom>
          <a:ln w="63500" cap="rnd">
            <a:solidFill>
              <a:srgbClr val="79BD1F"/>
            </a:solidFill>
            <a:headEnd type="diamond"/>
            <a:tailEnd type="triangle" w="lg" len="med"/>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5242E3F5-0A07-2EE0-C197-18ED826114B2}"/>
              </a:ext>
            </a:extLst>
          </p:cNvPr>
          <p:cNvSpPr txBox="1"/>
          <p:nvPr/>
        </p:nvSpPr>
        <p:spPr>
          <a:xfrm>
            <a:off x="706312" y="3869604"/>
            <a:ext cx="1117327" cy="246221"/>
          </a:xfrm>
          <a:prstGeom prst="rect">
            <a:avLst/>
          </a:prstGeom>
          <a:noFill/>
        </p:spPr>
        <p:txBody>
          <a:bodyPr wrap="square">
            <a:spAutoFit/>
          </a:bodyPr>
          <a:lstStyle/>
          <a:p>
            <a:r>
              <a:rPr lang="da-DK" sz="1000" b="1" dirty="0">
                <a:solidFill>
                  <a:srgbClr val="79BD1F"/>
                </a:solidFill>
                <a:latin typeface="Greycliff CF" pitchFamily="2" charset="0"/>
              </a:rPr>
              <a:t>Planlægning </a:t>
            </a:r>
          </a:p>
        </p:txBody>
      </p:sp>
      <p:sp>
        <p:nvSpPr>
          <p:cNvPr id="39" name="TextBox 38">
            <a:extLst>
              <a:ext uri="{FF2B5EF4-FFF2-40B4-BE49-F238E27FC236}">
                <a16:creationId xmlns:a16="http://schemas.microsoft.com/office/drawing/2014/main" id="{142790E9-A078-983C-58D6-CA538E06F57B}"/>
              </a:ext>
            </a:extLst>
          </p:cNvPr>
          <p:cNvSpPr txBox="1"/>
          <p:nvPr/>
        </p:nvSpPr>
        <p:spPr>
          <a:xfrm>
            <a:off x="1808971" y="3869604"/>
            <a:ext cx="1117327" cy="246221"/>
          </a:xfrm>
          <a:prstGeom prst="rect">
            <a:avLst/>
          </a:prstGeom>
          <a:noFill/>
        </p:spPr>
        <p:txBody>
          <a:bodyPr wrap="square">
            <a:spAutoFit/>
          </a:bodyPr>
          <a:lstStyle/>
          <a:p>
            <a:r>
              <a:rPr lang="da-DK" sz="1000" b="1" dirty="0">
                <a:solidFill>
                  <a:srgbClr val="79BD1F"/>
                </a:solidFill>
                <a:latin typeface="Greycliff CF" pitchFamily="2" charset="0"/>
              </a:rPr>
              <a:t>Rådgivermøde </a:t>
            </a:r>
          </a:p>
        </p:txBody>
      </p:sp>
      <p:sp>
        <p:nvSpPr>
          <p:cNvPr id="40" name="TextBox 39">
            <a:extLst>
              <a:ext uri="{FF2B5EF4-FFF2-40B4-BE49-F238E27FC236}">
                <a16:creationId xmlns:a16="http://schemas.microsoft.com/office/drawing/2014/main" id="{3708C029-BB53-DCF0-2942-E280FD1B6D90}"/>
              </a:ext>
            </a:extLst>
          </p:cNvPr>
          <p:cNvSpPr txBox="1"/>
          <p:nvPr/>
        </p:nvSpPr>
        <p:spPr>
          <a:xfrm>
            <a:off x="3072995" y="3869604"/>
            <a:ext cx="1117327" cy="246221"/>
          </a:xfrm>
          <a:prstGeom prst="rect">
            <a:avLst/>
          </a:prstGeom>
          <a:noFill/>
        </p:spPr>
        <p:txBody>
          <a:bodyPr wrap="square">
            <a:spAutoFit/>
          </a:bodyPr>
          <a:lstStyle/>
          <a:p>
            <a:r>
              <a:rPr lang="da-DK" sz="1000" b="1" dirty="0">
                <a:solidFill>
                  <a:srgbClr val="79BD1F"/>
                </a:solidFill>
                <a:latin typeface="Greycliff CF" pitchFamily="2" charset="0"/>
              </a:rPr>
              <a:t>Projektskitse </a:t>
            </a:r>
          </a:p>
        </p:txBody>
      </p:sp>
      <p:pic>
        <p:nvPicPr>
          <p:cNvPr id="41" name="Graphic 54">
            <a:extLst>
              <a:ext uri="{FF2B5EF4-FFF2-40B4-BE49-F238E27FC236}">
                <a16:creationId xmlns:a16="http://schemas.microsoft.com/office/drawing/2014/main" id="{3A486586-4E52-1E3A-E843-6BFEDDAE0C05}"/>
              </a:ext>
            </a:extLst>
          </p:cNvPr>
          <p:cNvPicPr>
            <a:picLocks noChangeAspect="1"/>
          </p:cNvPicPr>
          <p:nvPr/>
        </p:nvPicPr>
        <p:blipFill>
          <a:blip r:embed="rId14" cstate="screen">
            <a:extLst>
              <a:ext uri="{28A0092B-C50C-407E-A947-70E740481C1C}">
                <a14:useLocalDpi xmlns:a14="http://schemas.microsoft.com/office/drawing/2010/main"/>
              </a:ext>
            </a:extLst>
          </a:blip>
          <a:srcRect/>
          <a:stretch/>
        </p:blipFill>
        <p:spPr>
          <a:xfrm>
            <a:off x="3142907" y="3283841"/>
            <a:ext cx="462367" cy="462367"/>
          </a:xfrm>
          <a:prstGeom prst="rect">
            <a:avLst/>
          </a:prstGeom>
        </p:spPr>
      </p:pic>
      <p:sp>
        <p:nvSpPr>
          <p:cNvPr id="42" name="TextBox 41">
            <a:extLst>
              <a:ext uri="{FF2B5EF4-FFF2-40B4-BE49-F238E27FC236}">
                <a16:creationId xmlns:a16="http://schemas.microsoft.com/office/drawing/2014/main" id="{9A1718E1-8BB7-F069-933E-25DAFD20FA01}"/>
              </a:ext>
            </a:extLst>
          </p:cNvPr>
          <p:cNvSpPr txBox="1"/>
          <p:nvPr/>
        </p:nvSpPr>
        <p:spPr>
          <a:xfrm>
            <a:off x="4135312" y="3869604"/>
            <a:ext cx="1117327" cy="246221"/>
          </a:xfrm>
          <a:prstGeom prst="rect">
            <a:avLst/>
          </a:prstGeom>
          <a:noFill/>
        </p:spPr>
        <p:txBody>
          <a:bodyPr wrap="square">
            <a:spAutoFit/>
          </a:bodyPr>
          <a:lstStyle/>
          <a:p>
            <a:r>
              <a:rPr lang="da-DK" sz="1000" b="1" dirty="0">
                <a:solidFill>
                  <a:srgbClr val="79BD1F"/>
                </a:solidFill>
                <a:latin typeface="Greycliff CF" pitchFamily="2" charset="0"/>
              </a:rPr>
              <a:t>Aftaler</a:t>
            </a:r>
          </a:p>
        </p:txBody>
      </p:sp>
      <p:sp>
        <p:nvSpPr>
          <p:cNvPr id="43" name="TextBox 42">
            <a:extLst>
              <a:ext uri="{FF2B5EF4-FFF2-40B4-BE49-F238E27FC236}">
                <a16:creationId xmlns:a16="http://schemas.microsoft.com/office/drawing/2014/main" id="{EDD33248-716E-C1F5-897C-5E10E5220293}"/>
              </a:ext>
            </a:extLst>
          </p:cNvPr>
          <p:cNvSpPr txBox="1"/>
          <p:nvPr/>
        </p:nvSpPr>
        <p:spPr>
          <a:xfrm>
            <a:off x="5283318" y="3869604"/>
            <a:ext cx="1117327" cy="246221"/>
          </a:xfrm>
          <a:prstGeom prst="rect">
            <a:avLst/>
          </a:prstGeom>
          <a:noFill/>
        </p:spPr>
        <p:txBody>
          <a:bodyPr wrap="square">
            <a:spAutoFit/>
          </a:bodyPr>
          <a:lstStyle/>
          <a:p>
            <a:r>
              <a:rPr lang="da-DK" sz="1000" b="1" dirty="0">
                <a:solidFill>
                  <a:srgbClr val="79BD1F"/>
                </a:solidFill>
                <a:latin typeface="Greycliff CF" pitchFamily="2" charset="0"/>
              </a:rPr>
              <a:t>Ansøgning</a:t>
            </a:r>
          </a:p>
        </p:txBody>
      </p:sp>
      <p:pic>
        <p:nvPicPr>
          <p:cNvPr id="44" name="Graphic 57">
            <a:extLst>
              <a:ext uri="{FF2B5EF4-FFF2-40B4-BE49-F238E27FC236}">
                <a16:creationId xmlns:a16="http://schemas.microsoft.com/office/drawing/2014/main" id="{CF094EEC-170C-A70F-1B51-7DB5D2E06012}"/>
              </a:ext>
            </a:extLst>
          </p:cNvPr>
          <p:cNvPicPr>
            <a:picLocks noChangeAspect="1"/>
          </p:cNvPicPr>
          <p:nvPr/>
        </p:nvPicPr>
        <p:blipFill>
          <a:blip r:embed="rId15" cstate="screen">
            <a:extLst>
              <a:ext uri="{28A0092B-C50C-407E-A947-70E740481C1C}">
                <a14:useLocalDpi xmlns:a14="http://schemas.microsoft.com/office/drawing/2010/main"/>
              </a:ext>
            </a:extLst>
          </a:blip>
          <a:srcRect/>
          <a:stretch/>
        </p:blipFill>
        <p:spPr>
          <a:xfrm>
            <a:off x="6534117" y="3283841"/>
            <a:ext cx="462367" cy="462367"/>
          </a:xfrm>
          <a:prstGeom prst="rect">
            <a:avLst/>
          </a:prstGeom>
        </p:spPr>
      </p:pic>
      <p:pic>
        <p:nvPicPr>
          <p:cNvPr id="45" name="Graphic 63">
            <a:extLst>
              <a:ext uri="{FF2B5EF4-FFF2-40B4-BE49-F238E27FC236}">
                <a16:creationId xmlns:a16="http://schemas.microsoft.com/office/drawing/2014/main" id="{2A8280CB-9E7C-FEF3-5AE7-FA6A56B4BD46}"/>
              </a:ext>
            </a:extLst>
          </p:cNvPr>
          <p:cNvPicPr>
            <a:picLocks noChangeAspect="1"/>
          </p:cNvPicPr>
          <p:nvPr/>
        </p:nvPicPr>
        <p:blipFill>
          <a:blip r:embed="rId16" cstate="screen">
            <a:extLst>
              <a:ext uri="{28A0092B-C50C-407E-A947-70E740481C1C}">
                <a14:useLocalDpi xmlns:a14="http://schemas.microsoft.com/office/drawing/2010/main"/>
              </a:ext>
            </a:extLst>
          </a:blip>
          <a:srcRect/>
          <a:stretch/>
        </p:blipFill>
        <p:spPr>
          <a:xfrm>
            <a:off x="7662643" y="3283841"/>
            <a:ext cx="462367" cy="462367"/>
          </a:xfrm>
          <a:prstGeom prst="rect">
            <a:avLst/>
          </a:prstGeom>
        </p:spPr>
      </p:pic>
      <p:sp>
        <p:nvSpPr>
          <p:cNvPr id="46" name="TextBox 45">
            <a:extLst>
              <a:ext uri="{FF2B5EF4-FFF2-40B4-BE49-F238E27FC236}">
                <a16:creationId xmlns:a16="http://schemas.microsoft.com/office/drawing/2014/main" id="{1DDD4972-E41F-C237-0293-BA96E6A50BA6}"/>
              </a:ext>
            </a:extLst>
          </p:cNvPr>
          <p:cNvSpPr txBox="1"/>
          <p:nvPr/>
        </p:nvSpPr>
        <p:spPr>
          <a:xfrm>
            <a:off x="6453212" y="3869604"/>
            <a:ext cx="1117327" cy="246221"/>
          </a:xfrm>
          <a:prstGeom prst="rect">
            <a:avLst/>
          </a:prstGeom>
          <a:noFill/>
        </p:spPr>
        <p:txBody>
          <a:bodyPr wrap="square">
            <a:spAutoFit/>
          </a:bodyPr>
          <a:lstStyle/>
          <a:p>
            <a:r>
              <a:rPr lang="da-DK" sz="1000" b="1" dirty="0">
                <a:solidFill>
                  <a:srgbClr val="79BD1F"/>
                </a:solidFill>
                <a:latin typeface="Greycliff CF" pitchFamily="2" charset="0"/>
              </a:rPr>
              <a:t>Udførelse</a:t>
            </a:r>
          </a:p>
        </p:txBody>
      </p:sp>
      <p:sp>
        <p:nvSpPr>
          <p:cNvPr id="47" name="TextBox 46">
            <a:extLst>
              <a:ext uri="{FF2B5EF4-FFF2-40B4-BE49-F238E27FC236}">
                <a16:creationId xmlns:a16="http://schemas.microsoft.com/office/drawing/2014/main" id="{F36B5B17-1B40-740B-67DE-AB2FB59C9BE4}"/>
              </a:ext>
            </a:extLst>
          </p:cNvPr>
          <p:cNvSpPr txBox="1"/>
          <p:nvPr/>
        </p:nvSpPr>
        <p:spPr>
          <a:xfrm>
            <a:off x="7582765" y="3869604"/>
            <a:ext cx="1117327" cy="246221"/>
          </a:xfrm>
          <a:prstGeom prst="rect">
            <a:avLst/>
          </a:prstGeom>
          <a:noFill/>
        </p:spPr>
        <p:txBody>
          <a:bodyPr wrap="square">
            <a:spAutoFit/>
          </a:bodyPr>
          <a:lstStyle/>
          <a:p>
            <a:r>
              <a:rPr lang="da-DK" sz="1000" b="1" dirty="0">
                <a:solidFill>
                  <a:srgbClr val="79BD1F"/>
                </a:solidFill>
                <a:latin typeface="Greycliff CF" pitchFamily="2" charset="0"/>
              </a:rPr>
              <a:t>Aflevering</a:t>
            </a:r>
          </a:p>
        </p:txBody>
      </p:sp>
      <p:sp>
        <p:nvSpPr>
          <p:cNvPr id="48" name="TextBox 47">
            <a:extLst>
              <a:ext uri="{FF2B5EF4-FFF2-40B4-BE49-F238E27FC236}">
                <a16:creationId xmlns:a16="http://schemas.microsoft.com/office/drawing/2014/main" id="{45E0B457-8463-B606-EC0F-788609D26BC1}"/>
              </a:ext>
            </a:extLst>
          </p:cNvPr>
          <p:cNvSpPr txBox="1"/>
          <p:nvPr/>
        </p:nvSpPr>
        <p:spPr>
          <a:xfrm>
            <a:off x="8673587" y="4155718"/>
            <a:ext cx="1117327" cy="400110"/>
          </a:xfrm>
          <a:prstGeom prst="rect">
            <a:avLst/>
          </a:prstGeom>
          <a:noFill/>
        </p:spPr>
        <p:txBody>
          <a:bodyPr wrap="square">
            <a:spAutoFit/>
          </a:bodyPr>
          <a:lstStyle/>
          <a:p>
            <a:r>
              <a:rPr lang="da-DK" sz="1000" b="1" dirty="0">
                <a:solidFill>
                  <a:srgbClr val="79BD1F"/>
                </a:solidFill>
                <a:latin typeface="Greycliff CF" pitchFamily="2" charset="0"/>
              </a:rPr>
              <a:t>Færdigt byggeri</a:t>
            </a:r>
          </a:p>
        </p:txBody>
      </p:sp>
      <p:cxnSp>
        <p:nvCxnSpPr>
          <p:cNvPr id="49" name="Straight Arrow Connector 48">
            <a:extLst>
              <a:ext uri="{FF2B5EF4-FFF2-40B4-BE49-F238E27FC236}">
                <a16:creationId xmlns:a16="http://schemas.microsoft.com/office/drawing/2014/main" id="{00C11A5A-6741-4D34-8EC4-388428A33D62}"/>
              </a:ext>
            </a:extLst>
          </p:cNvPr>
          <p:cNvCxnSpPr>
            <a:cxnSpLocks/>
          </p:cNvCxnSpPr>
          <p:nvPr/>
        </p:nvCxnSpPr>
        <p:spPr>
          <a:xfrm>
            <a:off x="1111406" y="4392273"/>
            <a:ext cx="1779545" cy="0"/>
          </a:xfrm>
          <a:prstGeom prst="straightConnector1">
            <a:avLst/>
          </a:prstGeom>
          <a:ln w="63500" cap="rnd">
            <a:solidFill>
              <a:srgbClr val="285C4D"/>
            </a:solidFill>
            <a:headEnd type="diamond"/>
            <a:tailEnd type="triangle" w="lg" len="med"/>
          </a:ln>
        </p:spPr>
        <p:style>
          <a:lnRef idx="1">
            <a:schemeClr val="accent1"/>
          </a:lnRef>
          <a:fillRef idx="0">
            <a:schemeClr val="accent1"/>
          </a:fillRef>
          <a:effectRef idx="0">
            <a:schemeClr val="accent1"/>
          </a:effectRef>
          <a:fontRef idx="minor">
            <a:schemeClr val="tx1"/>
          </a:fontRef>
        </p:style>
      </p:cxnSp>
      <p:pic>
        <p:nvPicPr>
          <p:cNvPr id="51" name="Graphic 58">
            <a:extLst>
              <a:ext uri="{FF2B5EF4-FFF2-40B4-BE49-F238E27FC236}">
                <a16:creationId xmlns:a16="http://schemas.microsoft.com/office/drawing/2014/main" id="{437DB3C7-0E40-E149-8502-C1454008E5AB}"/>
              </a:ext>
            </a:extLst>
          </p:cNvPr>
          <p:cNvPicPr>
            <a:picLocks noChangeAspect="1"/>
          </p:cNvPicPr>
          <p:nvPr/>
        </p:nvPicPr>
        <p:blipFill>
          <a:blip r:embed="rId17" cstate="screen">
            <a:extLst>
              <a:ext uri="{28A0092B-C50C-407E-A947-70E740481C1C}">
                <a14:useLocalDpi xmlns:a14="http://schemas.microsoft.com/office/drawing/2010/main"/>
              </a:ext>
            </a:extLst>
          </a:blip>
          <a:srcRect/>
          <a:stretch/>
        </p:blipFill>
        <p:spPr>
          <a:xfrm>
            <a:off x="880222" y="4881918"/>
            <a:ext cx="462367" cy="462367"/>
          </a:xfrm>
          <a:prstGeom prst="rect">
            <a:avLst/>
          </a:prstGeom>
          <a:solidFill>
            <a:schemeClr val="bg1"/>
          </a:solidFill>
        </p:spPr>
      </p:pic>
      <p:sp>
        <p:nvSpPr>
          <p:cNvPr id="52" name="TextBox 51">
            <a:extLst>
              <a:ext uri="{FF2B5EF4-FFF2-40B4-BE49-F238E27FC236}">
                <a16:creationId xmlns:a16="http://schemas.microsoft.com/office/drawing/2014/main" id="{F043AA81-3171-5C1E-FD2C-9387BB54CC33}"/>
              </a:ext>
            </a:extLst>
          </p:cNvPr>
          <p:cNvSpPr txBox="1"/>
          <p:nvPr/>
        </p:nvSpPr>
        <p:spPr>
          <a:xfrm>
            <a:off x="1472786" y="4890011"/>
            <a:ext cx="1439078" cy="553998"/>
          </a:xfrm>
          <a:prstGeom prst="rect">
            <a:avLst/>
          </a:prstGeom>
          <a:noFill/>
        </p:spPr>
        <p:txBody>
          <a:bodyPr wrap="square">
            <a:spAutoFit/>
          </a:bodyPr>
          <a:lstStyle/>
          <a:p>
            <a:r>
              <a:rPr lang="da-DK" sz="1000" b="1" dirty="0">
                <a:solidFill>
                  <a:srgbClr val="285C4D"/>
                </a:solidFill>
                <a:latin typeface="Greycliff CF" pitchFamily="2" charset="0"/>
              </a:rPr>
              <a:t>Krav skrives ind i udbud og  afleveres til rådgiver</a:t>
            </a:r>
          </a:p>
        </p:txBody>
      </p:sp>
      <p:cxnSp>
        <p:nvCxnSpPr>
          <p:cNvPr id="53" name="Straight Arrow Connector 52">
            <a:extLst>
              <a:ext uri="{FF2B5EF4-FFF2-40B4-BE49-F238E27FC236}">
                <a16:creationId xmlns:a16="http://schemas.microsoft.com/office/drawing/2014/main" id="{E811B6B5-E8E8-FC19-3B92-FBA4001DA924}"/>
              </a:ext>
            </a:extLst>
          </p:cNvPr>
          <p:cNvCxnSpPr>
            <a:cxnSpLocks/>
          </p:cNvCxnSpPr>
          <p:nvPr/>
        </p:nvCxnSpPr>
        <p:spPr>
          <a:xfrm>
            <a:off x="6584359" y="4392273"/>
            <a:ext cx="1779545" cy="0"/>
          </a:xfrm>
          <a:prstGeom prst="straightConnector1">
            <a:avLst/>
          </a:prstGeom>
          <a:ln w="63500" cap="rnd">
            <a:solidFill>
              <a:srgbClr val="285C4D"/>
            </a:solidFill>
            <a:headEnd type="diamond"/>
            <a:tailEnd type="triangle" w="lg" len="med"/>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88923A4A-328E-4AD6-3571-94D26B0FC413}"/>
              </a:ext>
            </a:extLst>
          </p:cNvPr>
          <p:cNvSpPr txBox="1"/>
          <p:nvPr/>
        </p:nvSpPr>
        <p:spPr>
          <a:xfrm>
            <a:off x="6971496" y="4890011"/>
            <a:ext cx="2271800" cy="553998"/>
          </a:xfrm>
          <a:prstGeom prst="rect">
            <a:avLst/>
          </a:prstGeom>
          <a:noFill/>
        </p:spPr>
        <p:txBody>
          <a:bodyPr wrap="square">
            <a:spAutoFit/>
          </a:bodyPr>
          <a:lstStyle/>
          <a:p>
            <a:r>
              <a:rPr lang="da-DK" sz="1000" b="1" dirty="0">
                <a:solidFill>
                  <a:srgbClr val="285C4D"/>
                </a:solidFill>
                <a:latin typeface="Greycliff CF" pitchFamily="2" charset="0"/>
              </a:rPr>
              <a:t>Rådgiver sikrer dokumentation for, at leverandører og byggefirmaer overholder træpolitik</a:t>
            </a:r>
          </a:p>
        </p:txBody>
      </p:sp>
      <p:pic>
        <p:nvPicPr>
          <p:cNvPr id="56" name="Graphic 53">
            <a:extLst>
              <a:ext uri="{FF2B5EF4-FFF2-40B4-BE49-F238E27FC236}">
                <a16:creationId xmlns:a16="http://schemas.microsoft.com/office/drawing/2014/main" id="{5B837418-8E3E-D640-E10C-EB9B57A7F7C0}"/>
              </a:ext>
            </a:extLst>
          </p:cNvPr>
          <p:cNvPicPr>
            <a:picLocks noChangeAspect="1"/>
          </p:cNvPicPr>
          <p:nvPr/>
        </p:nvPicPr>
        <p:blipFill>
          <a:blip r:embed="rId18" cstate="screen">
            <a:extLst>
              <a:ext uri="{28A0092B-C50C-407E-A947-70E740481C1C}">
                <a14:useLocalDpi xmlns:a14="http://schemas.microsoft.com/office/drawing/2010/main"/>
              </a:ext>
            </a:extLst>
          </a:blip>
          <a:srcRect/>
          <a:stretch/>
        </p:blipFill>
        <p:spPr>
          <a:xfrm>
            <a:off x="6353175" y="4881918"/>
            <a:ext cx="462367" cy="462367"/>
          </a:xfrm>
          <a:prstGeom prst="rect">
            <a:avLst/>
          </a:prstGeom>
        </p:spPr>
      </p:pic>
      <p:cxnSp>
        <p:nvCxnSpPr>
          <p:cNvPr id="10" name="Straight Arrow Connector 9">
            <a:extLst>
              <a:ext uri="{FF2B5EF4-FFF2-40B4-BE49-F238E27FC236}">
                <a16:creationId xmlns:a16="http://schemas.microsoft.com/office/drawing/2014/main" id="{435778CF-80CA-A7D4-9D07-0F39504A8AB7}"/>
              </a:ext>
            </a:extLst>
          </p:cNvPr>
          <p:cNvCxnSpPr>
            <a:cxnSpLocks/>
          </p:cNvCxnSpPr>
          <p:nvPr/>
        </p:nvCxnSpPr>
        <p:spPr>
          <a:xfrm>
            <a:off x="3168806" y="4392273"/>
            <a:ext cx="3105870" cy="0"/>
          </a:xfrm>
          <a:prstGeom prst="straightConnector1">
            <a:avLst/>
          </a:prstGeom>
          <a:ln w="63500" cap="rnd">
            <a:solidFill>
              <a:srgbClr val="285C4D"/>
            </a:solidFill>
            <a:headEnd type="diamond"/>
            <a:tailEnd type="triangle" w="lg" len="med"/>
          </a:ln>
        </p:spPr>
        <p:style>
          <a:lnRef idx="1">
            <a:schemeClr val="accent1"/>
          </a:lnRef>
          <a:fillRef idx="0">
            <a:schemeClr val="accent1"/>
          </a:fillRef>
          <a:effectRef idx="0">
            <a:schemeClr val="accent1"/>
          </a:effectRef>
          <a:fontRef idx="minor">
            <a:schemeClr val="tx1"/>
          </a:fontRef>
        </p:style>
      </p:cxnSp>
      <p:pic>
        <p:nvPicPr>
          <p:cNvPr id="12" name="Graphic 58">
            <a:extLst>
              <a:ext uri="{FF2B5EF4-FFF2-40B4-BE49-F238E27FC236}">
                <a16:creationId xmlns:a16="http://schemas.microsoft.com/office/drawing/2014/main" id="{16321995-FCF2-29CF-4F6D-F8C3A7A6D595}"/>
              </a:ext>
            </a:extLst>
          </p:cNvPr>
          <p:cNvPicPr>
            <a:picLocks noChangeAspect="1"/>
          </p:cNvPicPr>
          <p:nvPr/>
        </p:nvPicPr>
        <p:blipFill>
          <a:blip r:embed="rId17" cstate="screen">
            <a:extLst>
              <a:ext uri="{28A0092B-C50C-407E-A947-70E740481C1C}">
                <a14:useLocalDpi xmlns:a14="http://schemas.microsoft.com/office/drawing/2010/main"/>
              </a:ext>
            </a:extLst>
          </a:blip>
          <a:srcRect/>
          <a:stretch/>
        </p:blipFill>
        <p:spPr>
          <a:xfrm>
            <a:off x="3117928" y="4881918"/>
            <a:ext cx="462367" cy="462367"/>
          </a:xfrm>
          <a:prstGeom prst="rect">
            <a:avLst/>
          </a:prstGeom>
          <a:solidFill>
            <a:schemeClr val="bg1"/>
          </a:solidFill>
        </p:spPr>
      </p:pic>
      <p:sp>
        <p:nvSpPr>
          <p:cNvPr id="13" name="TextBox 12">
            <a:extLst>
              <a:ext uri="{FF2B5EF4-FFF2-40B4-BE49-F238E27FC236}">
                <a16:creationId xmlns:a16="http://schemas.microsoft.com/office/drawing/2014/main" id="{C6D9CA41-0C39-8BBA-35C8-4AC7FF6DE883}"/>
              </a:ext>
            </a:extLst>
          </p:cNvPr>
          <p:cNvSpPr txBox="1"/>
          <p:nvPr/>
        </p:nvSpPr>
        <p:spPr>
          <a:xfrm>
            <a:off x="3736250" y="4890011"/>
            <a:ext cx="2271800" cy="553998"/>
          </a:xfrm>
          <a:prstGeom prst="rect">
            <a:avLst/>
          </a:prstGeom>
          <a:noFill/>
        </p:spPr>
        <p:txBody>
          <a:bodyPr wrap="square">
            <a:spAutoFit/>
          </a:bodyPr>
          <a:lstStyle/>
          <a:p>
            <a:r>
              <a:rPr lang="da-DK" sz="1000" b="1" dirty="0">
                <a:solidFill>
                  <a:srgbClr val="285C4D"/>
                </a:solidFill>
                <a:latin typeface="Greycliff CF" pitchFamily="2" charset="0"/>
              </a:rPr>
              <a:t>Leverandører og byggefirmaer instrueres i trækrav og er ansvarlig for implementering i proces</a:t>
            </a:r>
          </a:p>
        </p:txBody>
      </p:sp>
    </p:spTree>
    <p:extLst>
      <p:ext uri="{BB962C8B-B14F-4D97-AF65-F5344CB8AC3E}">
        <p14:creationId xmlns:p14="http://schemas.microsoft.com/office/powerpoint/2010/main" val="1085872744"/>
      </p:ext>
    </p:extLst>
  </p:cSld>
  <p:clrMapOvr>
    <a:masterClrMapping/>
  </p:clrMapOvr>
</p:sld>
</file>

<file path=ppt/theme/theme1.xml><?xml version="1.0" encoding="utf-8"?>
<a:theme xmlns:a="http://schemas.openxmlformats.org/drawingml/2006/main" name="Office Theme">
  <a:themeElements>
    <a:clrScheme name="FSC Colours">
      <a:dk1>
        <a:srgbClr val="000000"/>
      </a:dk1>
      <a:lt1>
        <a:srgbClr val="FFFFFF"/>
      </a:lt1>
      <a:dk2>
        <a:srgbClr val="000000"/>
      </a:dk2>
      <a:lt2>
        <a:srgbClr val="FFFFFF"/>
      </a:lt2>
      <a:accent1>
        <a:srgbClr val="285B4C"/>
      </a:accent1>
      <a:accent2>
        <a:srgbClr val="78BD20"/>
      </a:accent2>
      <a:accent3>
        <a:srgbClr val="FFFFFF"/>
      </a:accent3>
      <a:accent4>
        <a:srgbClr val="FFFFFF"/>
      </a:accent4>
      <a:accent5>
        <a:srgbClr val="FFFFFF"/>
      </a:accent5>
      <a:accent6>
        <a:srgbClr val="FFFFF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lIns="144000" tIns="144000" rIns="144000" bIns="144000" rtlCol="0" anchor="t"/>
      <a:lstStyle>
        <a:defPPr>
          <a:defRPr sz="1000" b="1"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fjzw xmlns="61c0388f-717d-442f-8f4f-cafcd4c5e8ba" xsi:nil="true"/>
    <_ip_UnifiedCompliancePolicyProperties xmlns="http://schemas.microsoft.com/sharepoint/v3" xsi:nil="true"/>
    <SharedWithUsers xmlns="c454a699-55b0-491b-8049-788309ad7e50">
      <UserInfo>
        <DisplayName>Henriette Aarslev Clausen</DisplayName>
        <AccountId>811</AccountId>
        <AccountType/>
      </UserInfo>
    </SharedWithUsers>
    <lcf76f155ced4ddcb4097134ff3c332f xmlns="61c0388f-717d-442f-8f4f-cafcd4c5e8ba">
      <Terms xmlns="http://schemas.microsoft.com/office/infopath/2007/PartnerControls"/>
    </lcf76f155ced4ddcb4097134ff3c332f>
    <TaxCatchAll xmlns="c454a699-55b0-491b-8049-788309ad7e5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62E0941D323BA4EAE58FDAACC468A1D" ma:contentTypeVersion="21" ma:contentTypeDescription="Create a new document." ma:contentTypeScope="" ma:versionID="c9706f729a3230f71b3b3c4d1f94c387">
  <xsd:schema xmlns:xsd="http://www.w3.org/2001/XMLSchema" xmlns:xs="http://www.w3.org/2001/XMLSchema" xmlns:p="http://schemas.microsoft.com/office/2006/metadata/properties" xmlns:ns1="http://schemas.microsoft.com/sharepoint/v3" xmlns:ns2="61c0388f-717d-442f-8f4f-cafcd4c5e8ba" xmlns:ns3="c454a699-55b0-491b-8049-788309ad7e50" targetNamespace="http://schemas.microsoft.com/office/2006/metadata/properties" ma:root="true" ma:fieldsID="5a4b1b267d5cee3e457520b1b2e06292" ns1:_="" ns2:_="" ns3:_="">
    <xsd:import namespace="http://schemas.microsoft.com/sharepoint/v3"/>
    <xsd:import namespace="61c0388f-717d-442f-8f4f-cafcd4c5e8ba"/>
    <xsd:import namespace="c454a699-55b0-491b-8049-788309ad7e5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fjzw" minOccurs="0"/>
                <xsd:element ref="ns2:MediaServiceDateTaken" minOccurs="0"/>
                <xsd:element ref="ns2:MediaServiceLocation" minOccurs="0"/>
                <xsd:element ref="ns2:MediaServiceGenerationTime" minOccurs="0"/>
                <xsd:element ref="ns2:MediaServiceEventHashCode" minOccurs="0"/>
                <xsd:element ref="ns2:MediaServiceAutoTags" minOccurs="0"/>
                <xsd:element ref="ns2:MediaServiceOCR"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1c0388f-717d-442f-8f4f-cafcd4c5e8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fjzw" ma:index="12" nillable="true" ma:displayName="Tekst" ma:internalName="fjzw">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f2cac1bc-b845-4316-a757-d4fa565f3c4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454a699-55b0-491b-8049-788309ad7e50"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28cbaedf-f378-4d5a-8558-f8d87744ea5e}" ma:internalName="TaxCatchAll" ma:showField="CatchAllData" ma:web="c454a699-55b0-491b-8049-788309ad7e5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824A67-73FD-4DCC-A8A4-F0735561F0DF}">
  <ds:schemaRefs>
    <ds:schemaRef ds:uri="http://purl.org/dc/elements/1.1/"/>
    <ds:schemaRef ds:uri="http://purl.org/dc/dcmitype/"/>
    <ds:schemaRef ds:uri="61c0388f-717d-442f-8f4f-cafcd4c5e8ba"/>
    <ds:schemaRef ds:uri="http://schemas.microsoft.com/office/infopath/2007/PartnerControls"/>
    <ds:schemaRef ds:uri="http://schemas.microsoft.com/office/2006/documentManagement/types"/>
    <ds:schemaRef ds:uri="c454a699-55b0-491b-8049-788309ad7e50"/>
    <ds:schemaRef ds:uri="http://schemas.openxmlformats.org/package/2006/metadata/core-properties"/>
    <ds:schemaRef ds:uri="http://schemas.microsoft.com/office/2006/metadata/properties"/>
    <ds:schemaRef ds:uri="http://schemas.microsoft.com/sharepoint/v3"/>
    <ds:schemaRef ds:uri="http://www.w3.org/XML/1998/namespace"/>
    <ds:schemaRef ds:uri="http://purl.org/dc/terms/"/>
  </ds:schemaRefs>
</ds:datastoreItem>
</file>

<file path=customXml/itemProps2.xml><?xml version="1.0" encoding="utf-8"?>
<ds:datastoreItem xmlns:ds="http://schemas.openxmlformats.org/officeDocument/2006/customXml" ds:itemID="{2B0E446A-0FE9-4EDC-AC65-F8BCDD0DBF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1c0388f-717d-442f-8f4f-cafcd4c5e8ba"/>
    <ds:schemaRef ds:uri="c454a699-55b0-491b-8049-788309ad7e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B9B6562-5356-45E2-9BD8-6B8973C6D3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15382</TotalTime>
  <Words>2009</Words>
  <Application>Microsoft Macintosh PowerPoint</Application>
  <PresentationFormat>A4 Paper (210x297 mm)</PresentationFormat>
  <Paragraphs>176</Paragraphs>
  <Slides>16</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Greycliff CF</vt:lpstr>
      <vt:lpstr>Greycliff CF Heavy</vt:lpstr>
      <vt:lpstr>Greycliff CF Light</vt:lpstr>
      <vt:lpstr>Greycliff CF Medium</vt:lpstr>
      <vt:lpstr>Wingdings</vt:lpstr>
      <vt:lpstr>Office Theme</vt:lpstr>
      <vt:lpstr>FSC® guide til ansvarligt træ i byggeri og renovering  Eksempler og vejledning</vt:lpstr>
      <vt:lpstr>PowerPoint Presentation</vt:lpstr>
      <vt:lpstr>Indhold</vt:lpstr>
      <vt:lpstr>Målsætning</vt:lpstr>
      <vt:lpstr>Guide i praksis</vt:lpstr>
      <vt:lpstr>Hvordan bruger vi træpolitikken indenfor byggeri?</vt:lpstr>
      <vt:lpstr>Træpolitik for byggeri</vt:lpstr>
      <vt:lpstr>Træpolitik for byggeri</vt:lpstr>
      <vt:lpstr>Træpolitik for byggeri</vt:lpstr>
      <vt:lpstr>Træpolitik for byggeri</vt:lpstr>
      <vt:lpstr>Træpolitik for byggeri</vt:lpstr>
      <vt:lpstr>Træpolitik for  [NAVN]</vt:lpstr>
      <vt:lpstr>Træpolitik for [NAVN]</vt:lpstr>
      <vt:lpstr>PowerPoint Presentation</vt:lpstr>
      <vt:lpstr>Vejledning og links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Colette Langford</dc:creator>
  <cp:keywords/>
  <dc:description/>
  <cp:lastModifiedBy>Henriette Aarslev Clausen</cp:lastModifiedBy>
  <cp:revision>6</cp:revision>
  <cp:lastPrinted>2025-01-27T13:22:03Z</cp:lastPrinted>
  <dcterms:created xsi:type="dcterms:W3CDTF">2019-01-23T10:54:31Z</dcterms:created>
  <dcterms:modified xsi:type="dcterms:W3CDTF">2025-01-29T12:19:17Z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0x010100962E0941D323BA4EAE58FDAACC468A1D</vt:lpwstr>
  </property>
  <property fmtid="{D5CDD505-2E9C-101B-9397-08002B2CF9AE}" pid="3" name="MediaServiceImageTags">
    <vt:lpwstr/>
  </property>
</Properties>
</file>